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9" r:id="rId8"/>
    <p:sldId id="270" r:id="rId9"/>
    <p:sldId id="272" r:id="rId10"/>
    <p:sldId id="271" r:id="rId11"/>
    <p:sldId id="26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4"/>
    <p:restoredTop sz="95884"/>
  </p:normalViewPr>
  <p:slideViewPr>
    <p:cSldViewPr snapToGrid="0" snapToObjects="1">
      <p:cViewPr varScale="1">
        <p:scale>
          <a:sx n="111" d="100"/>
          <a:sy n="111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89AF4-67B1-4C68-9EBD-61A240125C0F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16614F-CFF5-443D-98C5-58FB4E4C0E1E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Hard to set reasonable prices for the goods one wants to sell</a:t>
          </a:r>
        </a:p>
      </dgm:t>
    </dgm:pt>
    <dgm:pt modelId="{8167DDFD-0279-4AB4-975C-FED2B31E3D44}" type="parTrans" cxnId="{680CC67A-B8DB-46B9-9B5B-6B1F685A8111}">
      <dgm:prSet/>
      <dgm:spPr/>
      <dgm:t>
        <a:bodyPr/>
        <a:lstStyle/>
        <a:p>
          <a:endParaRPr lang="en-US"/>
        </a:p>
      </dgm:t>
    </dgm:pt>
    <dgm:pt modelId="{D819B808-0D9B-4D60-9B59-DE0BFCAE3676}" type="sibTrans" cxnId="{680CC67A-B8DB-46B9-9B5B-6B1F685A8111}">
      <dgm:prSet/>
      <dgm:spPr/>
      <dgm:t>
        <a:bodyPr/>
        <a:lstStyle/>
        <a:p>
          <a:endParaRPr lang="en-US"/>
        </a:p>
      </dgm:t>
    </dgm:pt>
    <dgm:pt modelId="{2251E87A-EFD9-4226-A881-6A3C99B01CCD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Inconvenient to write a concise message describing the good</a:t>
          </a:r>
        </a:p>
      </dgm:t>
    </dgm:pt>
    <dgm:pt modelId="{1DD15156-5D7F-49FC-9A60-DA094B871521}" type="parTrans" cxnId="{C0A2C209-F8B9-4BEC-85FC-8CC161BB00E6}">
      <dgm:prSet/>
      <dgm:spPr/>
      <dgm:t>
        <a:bodyPr/>
        <a:lstStyle/>
        <a:p>
          <a:endParaRPr lang="en-US"/>
        </a:p>
      </dgm:t>
    </dgm:pt>
    <dgm:pt modelId="{9D1AD778-8291-4133-B878-081D1DDE714D}" type="sibTrans" cxnId="{C0A2C209-F8B9-4BEC-85FC-8CC161BB00E6}">
      <dgm:prSet/>
      <dgm:spPr/>
      <dgm:t>
        <a:bodyPr/>
        <a:lstStyle/>
        <a:p>
          <a:endParaRPr lang="en-US"/>
        </a:p>
      </dgm:t>
    </dgm:pt>
    <dgm:pt modelId="{5590B9E7-211E-CC4F-9D20-9704AE9767CB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Difficult to reach potential buyers within one’s social range</a:t>
          </a:r>
        </a:p>
      </dgm:t>
    </dgm:pt>
    <dgm:pt modelId="{29FCE2F6-89E8-0449-BBEF-98BDB1F4E6E4}" type="parTrans" cxnId="{92B6ACB7-B11F-A84A-8293-08DEE7964B1C}">
      <dgm:prSet/>
      <dgm:spPr/>
      <dgm:t>
        <a:bodyPr/>
        <a:lstStyle/>
        <a:p>
          <a:endParaRPr lang="en-US"/>
        </a:p>
      </dgm:t>
    </dgm:pt>
    <dgm:pt modelId="{919283E7-AA24-9943-81AE-126DB9FC948E}" type="sibTrans" cxnId="{92B6ACB7-B11F-A84A-8293-08DEE7964B1C}">
      <dgm:prSet/>
      <dgm:spPr/>
      <dgm:t>
        <a:bodyPr/>
        <a:lstStyle/>
        <a:p>
          <a:endParaRPr lang="en-US"/>
        </a:p>
      </dgm:t>
    </dgm:pt>
    <dgm:pt modelId="{B643EB79-3619-7E46-A09B-BBD89D87F69C}" type="pres">
      <dgm:prSet presAssocID="{FA589AF4-67B1-4C68-9EBD-61A240125C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669A82-6D75-4A4D-AE6A-C836BE73A745}" type="pres">
      <dgm:prSet presAssocID="{6E16614F-CFF5-443D-98C5-58FB4E4C0E1E}" presName="hierRoot1" presStyleCnt="0"/>
      <dgm:spPr/>
    </dgm:pt>
    <dgm:pt modelId="{9B05C04D-CC27-BC41-81E2-0585D38C805F}" type="pres">
      <dgm:prSet presAssocID="{6E16614F-CFF5-443D-98C5-58FB4E4C0E1E}" presName="composite" presStyleCnt="0"/>
      <dgm:spPr/>
    </dgm:pt>
    <dgm:pt modelId="{943221EF-D66E-2E49-BA91-89E5B395E886}" type="pres">
      <dgm:prSet presAssocID="{6E16614F-CFF5-443D-98C5-58FB4E4C0E1E}" presName="background" presStyleLbl="node0" presStyleIdx="0" presStyleCnt="3"/>
      <dgm:spPr/>
    </dgm:pt>
    <dgm:pt modelId="{7D3C6700-0D23-994A-91DE-8DF3150252A2}" type="pres">
      <dgm:prSet presAssocID="{6E16614F-CFF5-443D-98C5-58FB4E4C0E1E}" presName="text" presStyleLbl="fgAcc0" presStyleIdx="0" presStyleCnt="3" custScaleX="122403" custScaleY="122869" custLinFactNeighborX="453" custLinFactNeighborY="1427">
        <dgm:presLayoutVars>
          <dgm:chPref val="3"/>
        </dgm:presLayoutVars>
      </dgm:prSet>
      <dgm:spPr/>
    </dgm:pt>
    <dgm:pt modelId="{A5A3E09C-57CB-C548-A5F1-B59FC6CD0AB6}" type="pres">
      <dgm:prSet presAssocID="{6E16614F-CFF5-443D-98C5-58FB4E4C0E1E}" presName="hierChild2" presStyleCnt="0"/>
      <dgm:spPr/>
    </dgm:pt>
    <dgm:pt modelId="{595543F4-1300-CE44-B66A-8D3027FCED0D}" type="pres">
      <dgm:prSet presAssocID="{2251E87A-EFD9-4226-A881-6A3C99B01CCD}" presName="hierRoot1" presStyleCnt="0"/>
      <dgm:spPr/>
    </dgm:pt>
    <dgm:pt modelId="{93CE59E7-AD67-094B-A0A7-81078E08D3A0}" type="pres">
      <dgm:prSet presAssocID="{2251E87A-EFD9-4226-A881-6A3C99B01CCD}" presName="composite" presStyleCnt="0"/>
      <dgm:spPr/>
    </dgm:pt>
    <dgm:pt modelId="{FA7E40D2-43FE-8B41-B21C-5FC68E775643}" type="pres">
      <dgm:prSet presAssocID="{2251E87A-EFD9-4226-A881-6A3C99B01CCD}" presName="background" presStyleLbl="node0" presStyleIdx="1" presStyleCnt="3"/>
      <dgm:spPr/>
    </dgm:pt>
    <dgm:pt modelId="{7E4A9C6E-D1FB-9545-907C-647CA6D1816F}" type="pres">
      <dgm:prSet presAssocID="{2251E87A-EFD9-4226-A881-6A3C99B01CCD}" presName="text" presStyleLbl="fgAcc0" presStyleIdx="1" presStyleCnt="3" custScaleX="120297" custScaleY="120671">
        <dgm:presLayoutVars>
          <dgm:chPref val="3"/>
        </dgm:presLayoutVars>
      </dgm:prSet>
      <dgm:spPr/>
    </dgm:pt>
    <dgm:pt modelId="{BA64D386-AEEF-8440-8AE1-61975A4743BB}" type="pres">
      <dgm:prSet presAssocID="{2251E87A-EFD9-4226-A881-6A3C99B01CCD}" presName="hierChild2" presStyleCnt="0"/>
      <dgm:spPr/>
    </dgm:pt>
    <dgm:pt modelId="{2E0B5601-FC32-014B-88AA-93D437E25D9C}" type="pres">
      <dgm:prSet presAssocID="{5590B9E7-211E-CC4F-9D20-9704AE9767CB}" presName="hierRoot1" presStyleCnt="0"/>
      <dgm:spPr/>
    </dgm:pt>
    <dgm:pt modelId="{9C04C9CA-478F-4148-87EA-F7C0488D0ADE}" type="pres">
      <dgm:prSet presAssocID="{5590B9E7-211E-CC4F-9D20-9704AE9767CB}" presName="composite" presStyleCnt="0"/>
      <dgm:spPr/>
    </dgm:pt>
    <dgm:pt modelId="{9859A5C5-2D3A-A44C-ADD0-DEED762CF36F}" type="pres">
      <dgm:prSet presAssocID="{5590B9E7-211E-CC4F-9D20-9704AE9767CB}" presName="background" presStyleLbl="node0" presStyleIdx="2" presStyleCnt="3"/>
      <dgm:spPr/>
    </dgm:pt>
    <dgm:pt modelId="{ACC6EE7E-0874-FE4F-8DB8-E8A869E61580}" type="pres">
      <dgm:prSet presAssocID="{5590B9E7-211E-CC4F-9D20-9704AE9767CB}" presName="text" presStyleLbl="fgAcc0" presStyleIdx="2" presStyleCnt="3" custScaleX="119870" custScaleY="120456">
        <dgm:presLayoutVars>
          <dgm:chPref val="3"/>
        </dgm:presLayoutVars>
      </dgm:prSet>
      <dgm:spPr/>
    </dgm:pt>
    <dgm:pt modelId="{A9EF8E47-4AAB-774E-9169-6B16DAF902C6}" type="pres">
      <dgm:prSet presAssocID="{5590B9E7-211E-CC4F-9D20-9704AE9767CB}" presName="hierChild2" presStyleCnt="0"/>
      <dgm:spPr/>
    </dgm:pt>
  </dgm:ptLst>
  <dgm:cxnLst>
    <dgm:cxn modelId="{C0A2C209-F8B9-4BEC-85FC-8CC161BB00E6}" srcId="{FA589AF4-67B1-4C68-9EBD-61A240125C0F}" destId="{2251E87A-EFD9-4226-A881-6A3C99B01CCD}" srcOrd="1" destOrd="0" parTransId="{1DD15156-5D7F-49FC-9A60-DA094B871521}" sibTransId="{9D1AD778-8291-4133-B878-081D1DDE714D}"/>
    <dgm:cxn modelId="{9F762D1D-8FF5-A846-879E-97E76AC7A8C9}" type="presOf" srcId="{6E16614F-CFF5-443D-98C5-58FB4E4C0E1E}" destId="{7D3C6700-0D23-994A-91DE-8DF3150252A2}" srcOrd="0" destOrd="0" presId="urn:microsoft.com/office/officeart/2005/8/layout/hierarchy1"/>
    <dgm:cxn modelId="{50EE5F21-FEC1-F44F-A6FC-9F976B3374FC}" type="presOf" srcId="{2251E87A-EFD9-4226-A881-6A3C99B01CCD}" destId="{7E4A9C6E-D1FB-9545-907C-647CA6D1816F}" srcOrd="0" destOrd="0" presId="urn:microsoft.com/office/officeart/2005/8/layout/hierarchy1"/>
    <dgm:cxn modelId="{05227B30-DE7D-4D45-A342-94C406A4E922}" type="presOf" srcId="{FA589AF4-67B1-4C68-9EBD-61A240125C0F}" destId="{B643EB79-3619-7E46-A09B-BBD89D87F69C}" srcOrd="0" destOrd="0" presId="urn:microsoft.com/office/officeart/2005/8/layout/hierarchy1"/>
    <dgm:cxn modelId="{680CC67A-B8DB-46B9-9B5B-6B1F685A8111}" srcId="{FA589AF4-67B1-4C68-9EBD-61A240125C0F}" destId="{6E16614F-CFF5-443D-98C5-58FB4E4C0E1E}" srcOrd="0" destOrd="0" parTransId="{8167DDFD-0279-4AB4-975C-FED2B31E3D44}" sibTransId="{D819B808-0D9B-4D60-9B59-DE0BFCAE3676}"/>
    <dgm:cxn modelId="{92B6ACB7-B11F-A84A-8293-08DEE7964B1C}" srcId="{FA589AF4-67B1-4C68-9EBD-61A240125C0F}" destId="{5590B9E7-211E-CC4F-9D20-9704AE9767CB}" srcOrd="2" destOrd="0" parTransId="{29FCE2F6-89E8-0449-BBEF-98BDB1F4E6E4}" sibTransId="{919283E7-AA24-9943-81AE-126DB9FC948E}"/>
    <dgm:cxn modelId="{3C850BC2-4E2A-4343-9332-B1F4CDD8B52F}" type="presOf" srcId="{5590B9E7-211E-CC4F-9D20-9704AE9767CB}" destId="{ACC6EE7E-0874-FE4F-8DB8-E8A869E61580}" srcOrd="0" destOrd="0" presId="urn:microsoft.com/office/officeart/2005/8/layout/hierarchy1"/>
    <dgm:cxn modelId="{D471ADA4-88A2-7C48-BA13-FD6546933865}" type="presParOf" srcId="{B643EB79-3619-7E46-A09B-BBD89D87F69C}" destId="{8F669A82-6D75-4A4D-AE6A-C836BE73A745}" srcOrd="0" destOrd="0" presId="urn:microsoft.com/office/officeart/2005/8/layout/hierarchy1"/>
    <dgm:cxn modelId="{378A4343-E69C-9146-B58D-F7EFDB4B7056}" type="presParOf" srcId="{8F669A82-6D75-4A4D-AE6A-C836BE73A745}" destId="{9B05C04D-CC27-BC41-81E2-0585D38C805F}" srcOrd="0" destOrd="0" presId="urn:microsoft.com/office/officeart/2005/8/layout/hierarchy1"/>
    <dgm:cxn modelId="{F22F931B-AFAA-9E44-A053-DF54501F8F04}" type="presParOf" srcId="{9B05C04D-CC27-BC41-81E2-0585D38C805F}" destId="{943221EF-D66E-2E49-BA91-89E5B395E886}" srcOrd="0" destOrd="0" presId="urn:microsoft.com/office/officeart/2005/8/layout/hierarchy1"/>
    <dgm:cxn modelId="{FB112B2B-71A6-A04F-8FE6-FD2D38D272D3}" type="presParOf" srcId="{9B05C04D-CC27-BC41-81E2-0585D38C805F}" destId="{7D3C6700-0D23-994A-91DE-8DF3150252A2}" srcOrd="1" destOrd="0" presId="urn:microsoft.com/office/officeart/2005/8/layout/hierarchy1"/>
    <dgm:cxn modelId="{7A36663C-59E4-1F42-840E-E9E7338B5BAA}" type="presParOf" srcId="{8F669A82-6D75-4A4D-AE6A-C836BE73A745}" destId="{A5A3E09C-57CB-C548-A5F1-B59FC6CD0AB6}" srcOrd="1" destOrd="0" presId="urn:microsoft.com/office/officeart/2005/8/layout/hierarchy1"/>
    <dgm:cxn modelId="{648B1775-2DBC-1541-9243-0EDEAD5340EE}" type="presParOf" srcId="{B643EB79-3619-7E46-A09B-BBD89D87F69C}" destId="{595543F4-1300-CE44-B66A-8D3027FCED0D}" srcOrd="1" destOrd="0" presId="urn:microsoft.com/office/officeart/2005/8/layout/hierarchy1"/>
    <dgm:cxn modelId="{C69A1FC8-7DE1-0948-B7A8-EE11ADDB65BC}" type="presParOf" srcId="{595543F4-1300-CE44-B66A-8D3027FCED0D}" destId="{93CE59E7-AD67-094B-A0A7-81078E08D3A0}" srcOrd="0" destOrd="0" presId="urn:microsoft.com/office/officeart/2005/8/layout/hierarchy1"/>
    <dgm:cxn modelId="{F1E221E4-9121-8C4B-A01A-2213B87B30B7}" type="presParOf" srcId="{93CE59E7-AD67-094B-A0A7-81078E08D3A0}" destId="{FA7E40D2-43FE-8B41-B21C-5FC68E775643}" srcOrd="0" destOrd="0" presId="urn:microsoft.com/office/officeart/2005/8/layout/hierarchy1"/>
    <dgm:cxn modelId="{9ED3FE7B-4447-2E48-9AF0-DFBB64420B7D}" type="presParOf" srcId="{93CE59E7-AD67-094B-A0A7-81078E08D3A0}" destId="{7E4A9C6E-D1FB-9545-907C-647CA6D1816F}" srcOrd="1" destOrd="0" presId="urn:microsoft.com/office/officeart/2005/8/layout/hierarchy1"/>
    <dgm:cxn modelId="{268AEA07-58A3-9F47-B423-017E3BA728F8}" type="presParOf" srcId="{595543F4-1300-CE44-B66A-8D3027FCED0D}" destId="{BA64D386-AEEF-8440-8AE1-61975A4743BB}" srcOrd="1" destOrd="0" presId="urn:microsoft.com/office/officeart/2005/8/layout/hierarchy1"/>
    <dgm:cxn modelId="{77D34F1E-A253-7F40-9592-5EC34360C01D}" type="presParOf" srcId="{B643EB79-3619-7E46-A09B-BBD89D87F69C}" destId="{2E0B5601-FC32-014B-88AA-93D437E25D9C}" srcOrd="2" destOrd="0" presId="urn:microsoft.com/office/officeart/2005/8/layout/hierarchy1"/>
    <dgm:cxn modelId="{30260B1B-D862-3542-B3EE-F8AFC1352003}" type="presParOf" srcId="{2E0B5601-FC32-014B-88AA-93D437E25D9C}" destId="{9C04C9CA-478F-4148-87EA-F7C0488D0ADE}" srcOrd="0" destOrd="0" presId="urn:microsoft.com/office/officeart/2005/8/layout/hierarchy1"/>
    <dgm:cxn modelId="{636DD937-3328-9848-94AF-ACECD54E5773}" type="presParOf" srcId="{9C04C9CA-478F-4148-87EA-F7C0488D0ADE}" destId="{9859A5C5-2D3A-A44C-ADD0-DEED762CF36F}" srcOrd="0" destOrd="0" presId="urn:microsoft.com/office/officeart/2005/8/layout/hierarchy1"/>
    <dgm:cxn modelId="{BF036C52-253D-8A40-8421-9132CDFD5A28}" type="presParOf" srcId="{9C04C9CA-478F-4148-87EA-F7C0488D0ADE}" destId="{ACC6EE7E-0874-FE4F-8DB8-E8A869E61580}" srcOrd="1" destOrd="0" presId="urn:microsoft.com/office/officeart/2005/8/layout/hierarchy1"/>
    <dgm:cxn modelId="{58A15791-A4F9-6942-A099-43A7AF9A3074}" type="presParOf" srcId="{2E0B5601-FC32-014B-88AA-93D437E25D9C}" destId="{A9EF8E47-4AAB-774E-9169-6B16DAF902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45B819-50CE-4F0F-8A20-8C89980CC63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31A931-CA43-4A79-BC7C-3660007850BE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Data scraped of the Current Market from eBay</a:t>
          </a:r>
        </a:p>
      </dgm:t>
    </dgm:pt>
    <dgm:pt modelId="{54FA2EDC-3846-4C6F-ADE9-0CF2B1BCA934}" type="parTrans" cxnId="{2C9DF9C7-4C28-42C2-BC78-AF2DE041915B}">
      <dgm:prSet/>
      <dgm:spPr/>
      <dgm:t>
        <a:bodyPr/>
        <a:lstStyle/>
        <a:p>
          <a:endParaRPr lang="en-US"/>
        </a:p>
      </dgm:t>
    </dgm:pt>
    <dgm:pt modelId="{89F791D4-4DD6-4B5A-BC45-57D224A8FAFC}" type="sibTrans" cxnId="{2C9DF9C7-4C28-42C2-BC78-AF2DE041915B}">
      <dgm:prSet/>
      <dgm:spPr/>
      <dgm:t>
        <a:bodyPr/>
        <a:lstStyle/>
        <a:p>
          <a:endParaRPr lang="en-US"/>
        </a:p>
      </dgm:t>
    </dgm:pt>
    <dgm:pt modelId="{C9B75A6A-B05F-4166-A02E-44B7D33BDEA9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Powerful Calculator for Setting Prices</a:t>
          </a:r>
        </a:p>
      </dgm:t>
    </dgm:pt>
    <dgm:pt modelId="{3B694E0A-9376-4CDB-88AB-27F70F3AA0E3}" type="parTrans" cxnId="{B662522B-8156-46F4-99A2-2E0EAED978F6}">
      <dgm:prSet/>
      <dgm:spPr/>
      <dgm:t>
        <a:bodyPr/>
        <a:lstStyle/>
        <a:p>
          <a:endParaRPr lang="en-US"/>
        </a:p>
      </dgm:t>
    </dgm:pt>
    <dgm:pt modelId="{607E1440-CDEA-409F-8D0B-4D3A7A7E2902}" type="sibTrans" cxnId="{B662522B-8156-46F4-99A2-2E0EAED978F6}">
      <dgm:prSet/>
      <dgm:spPr/>
      <dgm:t>
        <a:bodyPr/>
        <a:lstStyle/>
        <a:p>
          <a:endParaRPr lang="en-US"/>
        </a:p>
      </dgm:t>
    </dgm:pt>
    <dgm:pt modelId="{0F9E646B-130F-48A7-80B9-C28EDEBF6596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User-friendly Graphic User Interface</a:t>
          </a:r>
        </a:p>
      </dgm:t>
    </dgm:pt>
    <dgm:pt modelId="{038BB3B6-C7F6-45F2-8A34-E73F96B82E13}" type="parTrans" cxnId="{5CBEB293-E464-4800-96BB-71CD549372F7}">
      <dgm:prSet/>
      <dgm:spPr/>
      <dgm:t>
        <a:bodyPr/>
        <a:lstStyle/>
        <a:p>
          <a:endParaRPr lang="en-US"/>
        </a:p>
      </dgm:t>
    </dgm:pt>
    <dgm:pt modelId="{88CBFA29-434F-4FD3-910E-C9E0CF2594A5}" type="sibTrans" cxnId="{5CBEB293-E464-4800-96BB-71CD549372F7}">
      <dgm:prSet/>
      <dgm:spPr/>
      <dgm:t>
        <a:bodyPr/>
        <a:lstStyle/>
        <a:p>
          <a:endParaRPr lang="en-US"/>
        </a:p>
      </dgm:t>
    </dgm:pt>
    <dgm:pt modelId="{38A65DBE-7091-4514-9069-14464849A849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Convenient Trading with Connection to Facebook</a:t>
          </a:r>
        </a:p>
      </dgm:t>
    </dgm:pt>
    <dgm:pt modelId="{5728702F-BD0B-48F0-8093-F7013F3BF7A6}" type="parTrans" cxnId="{0DA92603-E21C-49F1-AFF5-9DA96F88B566}">
      <dgm:prSet/>
      <dgm:spPr/>
      <dgm:t>
        <a:bodyPr/>
        <a:lstStyle/>
        <a:p>
          <a:endParaRPr lang="en-US"/>
        </a:p>
      </dgm:t>
    </dgm:pt>
    <dgm:pt modelId="{4C6DE18D-01C6-4EE3-9C0E-27C60FBBB6D3}" type="sibTrans" cxnId="{0DA92603-E21C-49F1-AFF5-9DA96F88B566}">
      <dgm:prSet/>
      <dgm:spPr/>
      <dgm:t>
        <a:bodyPr/>
        <a:lstStyle/>
        <a:p>
          <a:endParaRPr lang="en-US"/>
        </a:p>
      </dgm:t>
    </dgm:pt>
    <dgm:pt modelId="{4F108879-1898-412B-9985-BA8616334A46}" type="pres">
      <dgm:prSet presAssocID="{C545B819-50CE-4F0F-8A20-8C89980CC635}" presName="root" presStyleCnt="0">
        <dgm:presLayoutVars>
          <dgm:dir/>
          <dgm:resizeHandles val="exact"/>
        </dgm:presLayoutVars>
      </dgm:prSet>
      <dgm:spPr/>
    </dgm:pt>
    <dgm:pt modelId="{DEC74C3D-589F-44EC-A390-FABC8DD69CC5}" type="pres">
      <dgm:prSet presAssocID="{B931A931-CA43-4A79-BC7C-3660007850BE}" presName="compNode" presStyleCnt="0"/>
      <dgm:spPr/>
    </dgm:pt>
    <dgm:pt modelId="{D0DE54EB-FB23-4A84-A427-C3D20F38B601}" type="pres">
      <dgm:prSet presAssocID="{B931A931-CA43-4A79-BC7C-3660007850B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18FC955-2EE8-4CA0-BC5B-B44A31DB759D}" type="pres">
      <dgm:prSet presAssocID="{B931A931-CA43-4A79-BC7C-3660007850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DB86AD1-CA39-4A40-89B9-D74AE8BA2B13}" type="pres">
      <dgm:prSet presAssocID="{B931A931-CA43-4A79-BC7C-3660007850BE}" presName="spaceRect" presStyleCnt="0"/>
      <dgm:spPr/>
    </dgm:pt>
    <dgm:pt modelId="{F4CE6BB8-3FBA-4299-A06F-4C1D0A10603E}" type="pres">
      <dgm:prSet presAssocID="{B931A931-CA43-4A79-BC7C-3660007850BE}" presName="textRect" presStyleLbl="revTx" presStyleIdx="0" presStyleCnt="4">
        <dgm:presLayoutVars>
          <dgm:chMax val="1"/>
          <dgm:chPref val="1"/>
        </dgm:presLayoutVars>
      </dgm:prSet>
      <dgm:spPr/>
    </dgm:pt>
    <dgm:pt modelId="{ABAC34A5-B63A-4893-992F-D3031E874EC7}" type="pres">
      <dgm:prSet presAssocID="{89F791D4-4DD6-4B5A-BC45-57D224A8FAFC}" presName="sibTrans" presStyleCnt="0"/>
      <dgm:spPr/>
    </dgm:pt>
    <dgm:pt modelId="{04E62CA9-0560-48B2-89CC-457BB8ED9DF3}" type="pres">
      <dgm:prSet presAssocID="{C9B75A6A-B05F-4166-A02E-44B7D33BDEA9}" presName="compNode" presStyleCnt="0"/>
      <dgm:spPr/>
    </dgm:pt>
    <dgm:pt modelId="{B8B5D45E-DC1D-46C8-B45A-B10821FD84C1}" type="pres">
      <dgm:prSet presAssocID="{C9B75A6A-B05F-4166-A02E-44B7D33BDEA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E4C5A49-9870-4806-9073-1CDA845AE9AA}" type="pres">
      <dgm:prSet presAssocID="{C9B75A6A-B05F-4166-A02E-44B7D33BD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C64A64C-C1E2-4731-8162-79ED7807E9F6}" type="pres">
      <dgm:prSet presAssocID="{C9B75A6A-B05F-4166-A02E-44B7D33BDEA9}" presName="spaceRect" presStyleCnt="0"/>
      <dgm:spPr/>
    </dgm:pt>
    <dgm:pt modelId="{EDE1EA18-1CBC-430B-8F4B-BDF564547185}" type="pres">
      <dgm:prSet presAssocID="{C9B75A6A-B05F-4166-A02E-44B7D33BDEA9}" presName="textRect" presStyleLbl="revTx" presStyleIdx="1" presStyleCnt="4">
        <dgm:presLayoutVars>
          <dgm:chMax val="1"/>
          <dgm:chPref val="1"/>
        </dgm:presLayoutVars>
      </dgm:prSet>
      <dgm:spPr/>
    </dgm:pt>
    <dgm:pt modelId="{159C3116-024A-4A88-9571-636EC096DE14}" type="pres">
      <dgm:prSet presAssocID="{607E1440-CDEA-409F-8D0B-4D3A7A7E2902}" presName="sibTrans" presStyleCnt="0"/>
      <dgm:spPr/>
    </dgm:pt>
    <dgm:pt modelId="{90FA5A52-59D2-4858-90E8-C09FB347E264}" type="pres">
      <dgm:prSet presAssocID="{0F9E646B-130F-48A7-80B9-C28EDEBF6596}" presName="compNode" presStyleCnt="0"/>
      <dgm:spPr/>
    </dgm:pt>
    <dgm:pt modelId="{D2F8F852-4CEE-49A2-97EB-0A9CF6B1392A}" type="pres">
      <dgm:prSet presAssocID="{0F9E646B-130F-48A7-80B9-C28EDEBF659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64AC13-6609-41CE-86D8-8E0BF2DE20B0}" type="pres">
      <dgm:prSet presAssocID="{0F9E646B-130F-48A7-80B9-C28EDEBF65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C0070D6-9DCE-449F-8AE7-F9A0553F0A29}" type="pres">
      <dgm:prSet presAssocID="{0F9E646B-130F-48A7-80B9-C28EDEBF6596}" presName="spaceRect" presStyleCnt="0"/>
      <dgm:spPr/>
    </dgm:pt>
    <dgm:pt modelId="{665C6847-A136-454A-8B17-8A5A9C40BF45}" type="pres">
      <dgm:prSet presAssocID="{0F9E646B-130F-48A7-80B9-C28EDEBF6596}" presName="textRect" presStyleLbl="revTx" presStyleIdx="2" presStyleCnt="4">
        <dgm:presLayoutVars>
          <dgm:chMax val="1"/>
          <dgm:chPref val="1"/>
        </dgm:presLayoutVars>
      </dgm:prSet>
      <dgm:spPr/>
    </dgm:pt>
    <dgm:pt modelId="{76DBE7C6-920F-45C5-A8A6-841FD0E24204}" type="pres">
      <dgm:prSet presAssocID="{88CBFA29-434F-4FD3-910E-C9E0CF2594A5}" presName="sibTrans" presStyleCnt="0"/>
      <dgm:spPr/>
    </dgm:pt>
    <dgm:pt modelId="{E8BB1E96-A636-4713-BFD4-926D7F1EAB8F}" type="pres">
      <dgm:prSet presAssocID="{38A65DBE-7091-4514-9069-14464849A849}" presName="compNode" presStyleCnt="0"/>
      <dgm:spPr/>
    </dgm:pt>
    <dgm:pt modelId="{49EF75EB-B50B-4E5D-A3F5-ADCF52B4B6D9}" type="pres">
      <dgm:prSet presAssocID="{38A65DBE-7091-4514-9069-14464849A84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6C6B85-99DB-426C-AB27-73CE7DA6440C}" type="pres">
      <dgm:prSet presAssocID="{38A65DBE-7091-4514-9069-14464849A8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3ECE177A-56FC-41DF-83E1-49E30901F9FE}" type="pres">
      <dgm:prSet presAssocID="{38A65DBE-7091-4514-9069-14464849A849}" presName="spaceRect" presStyleCnt="0"/>
      <dgm:spPr/>
    </dgm:pt>
    <dgm:pt modelId="{CDFD18BF-C1AF-41DF-910D-388E09519642}" type="pres">
      <dgm:prSet presAssocID="{38A65DBE-7091-4514-9069-14464849A8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DA92603-E21C-49F1-AFF5-9DA96F88B566}" srcId="{C545B819-50CE-4F0F-8A20-8C89980CC635}" destId="{38A65DBE-7091-4514-9069-14464849A849}" srcOrd="3" destOrd="0" parTransId="{5728702F-BD0B-48F0-8093-F7013F3BF7A6}" sibTransId="{4C6DE18D-01C6-4EE3-9C0E-27C60FBBB6D3}"/>
    <dgm:cxn modelId="{B662522B-8156-46F4-99A2-2E0EAED978F6}" srcId="{C545B819-50CE-4F0F-8A20-8C89980CC635}" destId="{C9B75A6A-B05F-4166-A02E-44B7D33BDEA9}" srcOrd="1" destOrd="0" parTransId="{3B694E0A-9376-4CDB-88AB-27F70F3AA0E3}" sibTransId="{607E1440-CDEA-409F-8D0B-4D3A7A7E2902}"/>
    <dgm:cxn modelId="{DCDEDF7F-9403-4313-8632-8FCA0BA73F3B}" type="presOf" srcId="{38A65DBE-7091-4514-9069-14464849A849}" destId="{CDFD18BF-C1AF-41DF-910D-388E09519642}" srcOrd="0" destOrd="0" presId="urn:microsoft.com/office/officeart/2018/5/layout/IconLeafLabelList"/>
    <dgm:cxn modelId="{5CBEB293-E464-4800-96BB-71CD549372F7}" srcId="{C545B819-50CE-4F0F-8A20-8C89980CC635}" destId="{0F9E646B-130F-48A7-80B9-C28EDEBF6596}" srcOrd="2" destOrd="0" parTransId="{038BB3B6-C7F6-45F2-8A34-E73F96B82E13}" sibTransId="{88CBFA29-434F-4FD3-910E-C9E0CF2594A5}"/>
    <dgm:cxn modelId="{04C5AF9D-39A8-41BC-AC53-B664EDEFD4E0}" type="presOf" srcId="{C9B75A6A-B05F-4166-A02E-44B7D33BDEA9}" destId="{EDE1EA18-1CBC-430B-8F4B-BDF564547185}" srcOrd="0" destOrd="0" presId="urn:microsoft.com/office/officeart/2018/5/layout/IconLeafLabelList"/>
    <dgm:cxn modelId="{554AF2B7-566B-4481-A87D-9F8719AEF613}" type="presOf" srcId="{B931A931-CA43-4A79-BC7C-3660007850BE}" destId="{F4CE6BB8-3FBA-4299-A06F-4C1D0A10603E}" srcOrd="0" destOrd="0" presId="urn:microsoft.com/office/officeart/2018/5/layout/IconLeafLabelList"/>
    <dgm:cxn modelId="{011F0EC4-A295-4903-A94A-E267E177A41A}" type="presOf" srcId="{C545B819-50CE-4F0F-8A20-8C89980CC635}" destId="{4F108879-1898-412B-9985-BA8616334A46}" srcOrd="0" destOrd="0" presId="urn:microsoft.com/office/officeart/2018/5/layout/IconLeafLabelList"/>
    <dgm:cxn modelId="{2C9DF9C7-4C28-42C2-BC78-AF2DE041915B}" srcId="{C545B819-50CE-4F0F-8A20-8C89980CC635}" destId="{B931A931-CA43-4A79-BC7C-3660007850BE}" srcOrd="0" destOrd="0" parTransId="{54FA2EDC-3846-4C6F-ADE9-0CF2B1BCA934}" sibTransId="{89F791D4-4DD6-4B5A-BC45-57D224A8FAFC}"/>
    <dgm:cxn modelId="{75E71AD3-BF91-4103-8FC2-FCD2D5476178}" type="presOf" srcId="{0F9E646B-130F-48A7-80B9-C28EDEBF6596}" destId="{665C6847-A136-454A-8B17-8A5A9C40BF45}" srcOrd="0" destOrd="0" presId="urn:microsoft.com/office/officeart/2018/5/layout/IconLeafLabelList"/>
    <dgm:cxn modelId="{5EB83E56-EA56-4556-8CEC-69751D14FF5A}" type="presParOf" srcId="{4F108879-1898-412B-9985-BA8616334A46}" destId="{DEC74C3D-589F-44EC-A390-FABC8DD69CC5}" srcOrd="0" destOrd="0" presId="urn:microsoft.com/office/officeart/2018/5/layout/IconLeafLabelList"/>
    <dgm:cxn modelId="{E087C61C-421B-480A-A025-55482161346C}" type="presParOf" srcId="{DEC74C3D-589F-44EC-A390-FABC8DD69CC5}" destId="{D0DE54EB-FB23-4A84-A427-C3D20F38B601}" srcOrd="0" destOrd="0" presId="urn:microsoft.com/office/officeart/2018/5/layout/IconLeafLabelList"/>
    <dgm:cxn modelId="{15745D9F-43CE-4157-A469-AF832BC58AEB}" type="presParOf" srcId="{DEC74C3D-589F-44EC-A390-FABC8DD69CC5}" destId="{818FC955-2EE8-4CA0-BC5B-B44A31DB759D}" srcOrd="1" destOrd="0" presId="urn:microsoft.com/office/officeart/2018/5/layout/IconLeafLabelList"/>
    <dgm:cxn modelId="{AC3A759F-0F78-4748-A1CA-C0038FAF0B64}" type="presParOf" srcId="{DEC74C3D-589F-44EC-A390-FABC8DD69CC5}" destId="{7DB86AD1-CA39-4A40-89B9-D74AE8BA2B13}" srcOrd="2" destOrd="0" presId="urn:microsoft.com/office/officeart/2018/5/layout/IconLeafLabelList"/>
    <dgm:cxn modelId="{273EDAA8-5A41-404A-843A-D89E193282AB}" type="presParOf" srcId="{DEC74C3D-589F-44EC-A390-FABC8DD69CC5}" destId="{F4CE6BB8-3FBA-4299-A06F-4C1D0A10603E}" srcOrd="3" destOrd="0" presId="urn:microsoft.com/office/officeart/2018/5/layout/IconLeafLabelList"/>
    <dgm:cxn modelId="{73B75CDB-00CA-449E-9B33-711E1EE368CC}" type="presParOf" srcId="{4F108879-1898-412B-9985-BA8616334A46}" destId="{ABAC34A5-B63A-4893-992F-D3031E874EC7}" srcOrd="1" destOrd="0" presId="urn:microsoft.com/office/officeart/2018/5/layout/IconLeafLabelList"/>
    <dgm:cxn modelId="{5D95B837-4087-4801-A2DC-7B7F130F5D95}" type="presParOf" srcId="{4F108879-1898-412B-9985-BA8616334A46}" destId="{04E62CA9-0560-48B2-89CC-457BB8ED9DF3}" srcOrd="2" destOrd="0" presId="urn:microsoft.com/office/officeart/2018/5/layout/IconLeafLabelList"/>
    <dgm:cxn modelId="{1E4C7361-3A27-4959-85CB-CC4FB873B759}" type="presParOf" srcId="{04E62CA9-0560-48B2-89CC-457BB8ED9DF3}" destId="{B8B5D45E-DC1D-46C8-B45A-B10821FD84C1}" srcOrd="0" destOrd="0" presId="urn:microsoft.com/office/officeart/2018/5/layout/IconLeafLabelList"/>
    <dgm:cxn modelId="{1F2D8A29-44FC-41EF-BCEE-8D1131401539}" type="presParOf" srcId="{04E62CA9-0560-48B2-89CC-457BB8ED9DF3}" destId="{BE4C5A49-9870-4806-9073-1CDA845AE9AA}" srcOrd="1" destOrd="0" presId="urn:microsoft.com/office/officeart/2018/5/layout/IconLeafLabelList"/>
    <dgm:cxn modelId="{365A0AB8-CBE7-4DE5-A1C6-ABF32D37E18B}" type="presParOf" srcId="{04E62CA9-0560-48B2-89CC-457BB8ED9DF3}" destId="{8C64A64C-C1E2-4731-8162-79ED7807E9F6}" srcOrd="2" destOrd="0" presId="urn:microsoft.com/office/officeart/2018/5/layout/IconLeafLabelList"/>
    <dgm:cxn modelId="{EE8DC436-8383-4FDE-B73D-8304281F8123}" type="presParOf" srcId="{04E62CA9-0560-48B2-89CC-457BB8ED9DF3}" destId="{EDE1EA18-1CBC-430B-8F4B-BDF564547185}" srcOrd="3" destOrd="0" presId="urn:microsoft.com/office/officeart/2018/5/layout/IconLeafLabelList"/>
    <dgm:cxn modelId="{242C80B8-5C07-4D6E-AD70-2AC88E26E6B7}" type="presParOf" srcId="{4F108879-1898-412B-9985-BA8616334A46}" destId="{159C3116-024A-4A88-9571-636EC096DE14}" srcOrd="3" destOrd="0" presId="urn:microsoft.com/office/officeart/2018/5/layout/IconLeafLabelList"/>
    <dgm:cxn modelId="{F61C48FB-F822-4089-94FA-D050D97EAD5F}" type="presParOf" srcId="{4F108879-1898-412B-9985-BA8616334A46}" destId="{90FA5A52-59D2-4858-90E8-C09FB347E264}" srcOrd="4" destOrd="0" presId="urn:microsoft.com/office/officeart/2018/5/layout/IconLeafLabelList"/>
    <dgm:cxn modelId="{E41C649B-1975-424D-96F7-45A703C91E8B}" type="presParOf" srcId="{90FA5A52-59D2-4858-90E8-C09FB347E264}" destId="{D2F8F852-4CEE-49A2-97EB-0A9CF6B1392A}" srcOrd="0" destOrd="0" presId="urn:microsoft.com/office/officeart/2018/5/layout/IconLeafLabelList"/>
    <dgm:cxn modelId="{A71E7C73-8F91-486A-8069-82991A72B1C8}" type="presParOf" srcId="{90FA5A52-59D2-4858-90E8-C09FB347E264}" destId="{3064AC13-6609-41CE-86D8-8E0BF2DE20B0}" srcOrd="1" destOrd="0" presId="urn:microsoft.com/office/officeart/2018/5/layout/IconLeafLabelList"/>
    <dgm:cxn modelId="{87CABC92-826E-47F5-BA18-9D41DDB70AE6}" type="presParOf" srcId="{90FA5A52-59D2-4858-90E8-C09FB347E264}" destId="{3C0070D6-9DCE-449F-8AE7-F9A0553F0A29}" srcOrd="2" destOrd="0" presId="urn:microsoft.com/office/officeart/2018/5/layout/IconLeafLabelList"/>
    <dgm:cxn modelId="{05B15DB3-1307-45F4-B0FD-8866807AB81A}" type="presParOf" srcId="{90FA5A52-59D2-4858-90E8-C09FB347E264}" destId="{665C6847-A136-454A-8B17-8A5A9C40BF45}" srcOrd="3" destOrd="0" presId="urn:microsoft.com/office/officeart/2018/5/layout/IconLeafLabelList"/>
    <dgm:cxn modelId="{DF88FF73-1AD6-4904-8D5C-2B005D384012}" type="presParOf" srcId="{4F108879-1898-412B-9985-BA8616334A46}" destId="{76DBE7C6-920F-45C5-A8A6-841FD0E24204}" srcOrd="5" destOrd="0" presId="urn:microsoft.com/office/officeart/2018/5/layout/IconLeafLabelList"/>
    <dgm:cxn modelId="{5BC6DF92-74B1-40FA-8DFF-A214CCB89E3B}" type="presParOf" srcId="{4F108879-1898-412B-9985-BA8616334A46}" destId="{E8BB1E96-A636-4713-BFD4-926D7F1EAB8F}" srcOrd="6" destOrd="0" presId="urn:microsoft.com/office/officeart/2018/5/layout/IconLeafLabelList"/>
    <dgm:cxn modelId="{4BA02F09-F35B-4721-97CC-A5EDD23FF545}" type="presParOf" srcId="{E8BB1E96-A636-4713-BFD4-926D7F1EAB8F}" destId="{49EF75EB-B50B-4E5D-A3F5-ADCF52B4B6D9}" srcOrd="0" destOrd="0" presId="urn:microsoft.com/office/officeart/2018/5/layout/IconLeafLabelList"/>
    <dgm:cxn modelId="{466C1C5D-D15F-439C-B512-BAA873B01BD0}" type="presParOf" srcId="{E8BB1E96-A636-4713-BFD4-926D7F1EAB8F}" destId="{906C6B85-99DB-426C-AB27-73CE7DA6440C}" srcOrd="1" destOrd="0" presId="urn:microsoft.com/office/officeart/2018/5/layout/IconLeafLabelList"/>
    <dgm:cxn modelId="{D733ED0F-6657-484A-A795-4F282035C994}" type="presParOf" srcId="{E8BB1E96-A636-4713-BFD4-926D7F1EAB8F}" destId="{3ECE177A-56FC-41DF-83E1-49E30901F9FE}" srcOrd="2" destOrd="0" presId="urn:microsoft.com/office/officeart/2018/5/layout/IconLeafLabelList"/>
    <dgm:cxn modelId="{F46DF35B-91EB-454A-92B6-FA8F65A7063B}" type="presParOf" srcId="{E8BB1E96-A636-4713-BFD4-926D7F1EAB8F}" destId="{CDFD18BF-C1AF-41DF-910D-388E095196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6B05F-D5BB-476C-B229-43A492AED0E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D018AB-7113-4C70-B64E-1E0ED357244F}">
      <dgm:prSet custT="1"/>
      <dgm:spPr/>
      <dgm:t>
        <a:bodyPr/>
        <a:lstStyle/>
        <a:p>
          <a:pPr>
            <a:defRPr b="1"/>
          </a:pPr>
          <a:r>
            <a:rPr lang="en-US" sz="3200" dirty="0"/>
            <a:t>Relocation</a:t>
          </a:r>
        </a:p>
      </dgm:t>
    </dgm:pt>
    <dgm:pt modelId="{ED9EBEA4-EA90-437D-8E42-BC36997BA322}" type="parTrans" cxnId="{B608E56B-F672-46C9-AC93-3E550F4D4E84}">
      <dgm:prSet/>
      <dgm:spPr/>
      <dgm:t>
        <a:bodyPr/>
        <a:lstStyle/>
        <a:p>
          <a:endParaRPr lang="en-US"/>
        </a:p>
      </dgm:t>
    </dgm:pt>
    <dgm:pt modelId="{1D6A6B62-39C9-4D65-AE36-00BC744CAEB5}" type="sibTrans" cxnId="{B608E56B-F672-46C9-AC93-3E550F4D4E84}">
      <dgm:prSet/>
      <dgm:spPr/>
      <dgm:t>
        <a:bodyPr/>
        <a:lstStyle/>
        <a:p>
          <a:endParaRPr lang="en-US"/>
        </a:p>
      </dgm:t>
    </dgm:pt>
    <dgm:pt modelId="{2E5F9B80-6CE3-47D5-843D-2B1AD5ABFF19}">
      <dgm:prSet custT="1"/>
      <dgm:spPr/>
      <dgm:t>
        <a:bodyPr/>
        <a:lstStyle/>
        <a:p>
          <a:r>
            <a:rPr lang="en-US" sz="2000" dirty="0">
              <a:latin typeface="Helvetica" pitchFamily="2" charset="0"/>
            </a:rPr>
            <a:t>Graduation, job change, etc.</a:t>
          </a:r>
        </a:p>
      </dgm:t>
    </dgm:pt>
    <dgm:pt modelId="{9DA5D394-B4AF-4C24-9F44-5A79AE8B918D}" type="parTrans" cxnId="{6DAA5145-7B00-4819-BBFB-AB72512CF98A}">
      <dgm:prSet/>
      <dgm:spPr/>
      <dgm:t>
        <a:bodyPr/>
        <a:lstStyle/>
        <a:p>
          <a:endParaRPr lang="en-US"/>
        </a:p>
      </dgm:t>
    </dgm:pt>
    <dgm:pt modelId="{EED6474E-4877-4BCF-B25D-C3531274F165}" type="sibTrans" cxnId="{6DAA5145-7B00-4819-BBFB-AB72512CF98A}">
      <dgm:prSet/>
      <dgm:spPr/>
      <dgm:t>
        <a:bodyPr/>
        <a:lstStyle/>
        <a:p>
          <a:endParaRPr lang="en-US"/>
        </a:p>
      </dgm:t>
    </dgm:pt>
    <dgm:pt modelId="{BB57E681-97CF-4856-9CEE-AD8E6D764189}">
      <dgm:prSet custT="1"/>
      <dgm:spPr/>
      <dgm:t>
        <a:bodyPr/>
        <a:lstStyle/>
        <a:p>
          <a:pPr>
            <a:defRPr b="1"/>
          </a:pPr>
          <a:r>
            <a:rPr lang="en-US" sz="3200" dirty="0"/>
            <a:t>Extra Earning</a:t>
          </a:r>
        </a:p>
      </dgm:t>
    </dgm:pt>
    <dgm:pt modelId="{B004853C-DFF9-4846-B509-F49028DBFAE1}" type="parTrans" cxnId="{1E7DAC33-A653-4571-BD04-A75413358797}">
      <dgm:prSet/>
      <dgm:spPr/>
      <dgm:t>
        <a:bodyPr/>
        <a:lstStyle/>
        <a:p>
          <a:endParaRPr lang="en-US"/>
        </a:p>
      </dgm:t>
    </dgm:pt>
    <dgm:pt modelId="{AD87C5D1-9A2E-46E0-B8F9-D7E326033923}" type="sibTrans" cxnId="{1E7DAC33-A653-4571-BD04-A75413358797}">
      <dgm:prSet/>
      <dgm:spPr/>
      <dgm:t>
        <a:bodyPr/>
        <a:lstStyle/>
        <a:p>
          <a:endParaRPr lang="en-US"/>
        </a:p>
      </dgm:t>
    </dgm:pt>
    <dgm:pt modelId="{2117F27E-251F-4E15-8348-CF619BD7703E}">
      <dgm:prSet custT="1"/>
      <dgm:spPr/>
      <dgm:t>
        <a:bodyPr/>
        <a:lstStyle/>
        <a:p>
          <a:r>
            <a:rPr lang="en-US" sz="2000" dirty="0">
              <a:latin typeface="Helvetica" pitchFamily="2" charset="0"/>
            </a:rPr>
            <a:t>Surplus items</a:t>
          </a:r>
        </a:p>
      </dgm:t>
    </dgm:pt>
    <dgm:pt modelId="{25B110F7-9CDA-4EDA-93E5-4797122EB255}" type="parTrans" cxnId="{93EFA2E9-01CA-48C1-91FC-393DF6E09861}">
      <dgm:prSet/>
      <dgm:spPr/>
      <dgm:t>
        <a:bodyPr/>
        <a:lstStyle/>
        <a:p>
          <a:endParaRPr lang="en-US"/>
        </a:p>
      </dgm:t>
    </dgm:pt>
    <dgm:pt modelId="{4190E4B6-8411-4B8E-BED3-7947C2673E15}" type="sibTrans" cxnId="{93EFA2E9-01CA-48C1-91FC-393DF6E09861}">
      <dgm:prSet/>
      <dgm:spPr/>
      <dgm:t>
        <a:bodyPr/>
        <a:lstStyle/>
        <a:p>
          <a:endParaRPr lang="en-US"/>
        </a:p>
      </dgm:t>
    </dgm:pt>
    <dgm:pt modelId="{50BD5A0F-9E60-41FB-9AD2-FA80AA52F19A}">
      <dgm:prSet custT="1"/>
      <dgm:spPr/>
      <dgm:t>
        <a:bodyPr/>
        <a:lstStyle/>
        <a:p>
          <a:pPr>
            <a:defRPr b="1"/>
          </a:pPr>
          <a:r>
            <a:rPr lang="en-US" sz="3200" dirty="0"/>
            <a:t>Renovation</a:t>
          </a:r>
        </a:p>
      </dgm:t>
    </dgm:pt>
    <dgm:pt modelId="{EF4CC8A4-2A7C-41BF-9879-86052E3BACBC}" type="parTrans" cxnId="{B49130D4-DA54-4997-8EAC-52406B51A352}">
      <dgm:prSet/>
      <dgm:spPr/>
      <dgm:t>
        <a:bodyPr/>
        <a:lstStyle/>
        <a:p>
          <a:endParaRPr lang="en-US"/>
        </a:p>
      </dgm:t>
    </dgm:pt>
    <dgm:pt modelId="{EE5C1350-FAB1-4967-987A-A5B77046177A}" type="sibTrans" cxnId="{B49130D4-DA54-4997-8EAC-52406B51A352}">
      <dgm:prSet/>
      <dgm:spPr/>
      <dgm:t>
        <a:bodyPr/>
        <a:lstStyle/>
        <a:p>
          <a:endParaRPr lang="en-US"/>
        </a:p>
      </dgm:t>
    </dgm:pt>
    <dgm:pt modelId="{E9CAD043-22F6-4F67-A4CD-1237E4250C43}">
      <dgm:prSet/>
      <dgm:spPr/>
      <dgm:t>
        <a:bodyPr/>
        <a:lstStyle/>
        <a:p>
          <a:r>
            <a:rPr lang="en-US" dirty="0">
              <a:latin typeface="Helvetica" pitchFamily="2" charset="0"/>
            </a:rPr>
            <a:t>Clean-up</a:t>
          </a:r>
        </a:p>
      </dgm:t>
    </dgm:pt>
    <dgm:pt modelId="{A7E1C690-CCA4-409F-B04B-B2191C98D8D0}" type="parTrans" cxnId="{6AE2D5F5-6501-42B1-833D-9A3229AE7134}">
      <dgm:prSet/>
      <dgm:spPr/>
      <dgm:t>
        <a:bodyPr/>
        <a:lstStyle/>
        <a:p>
          <a:endParaRPr lang="en-US"/>
        </a:p>
      </dgm:t>
    </dgm:pt>
    <dgm:pt modelId="{99146B7D-B23C-445F-9EEC-AC1ADDBC8587}" type="sibTrans" cxnId="{6AE2D5F5-6501-42B1-833D-9A3229AE7134}">
      <dgm:prSet/>
      <dgm:spPr/>
      <dgm:t>
        <a:bodyPr/>
        <a:lstStyle/>
        <a:p>
          <a:endParaRPr lang="en-US"/>
        </a:p>
      </dgm:t>
    </dgm:pt>
    <dgm:pt modelId="{756E0898-FB69-4C96-9664-F987B88500BA}" type="pres">
      <dgm:prSet presAssocID="{4C26B05F-D5BB-476C-B229-43A492AED0E1}" presName="root" presStyleCnt="0">
        <dgm:presLayoutVars>
          <dgm:dir/>
          <dgm:resizeHandles val="exact"/>
        </dgm:presLayoutVars>
      </dgm:prSet>
      <dgm:spPr/>
    </dgm:pt>
    <dgm:pt modelId="{49B2BD6F-F57D-45B3-AE4D-1EF84EFF56B2}" type="pres">
      <dgm:prSet presAssocID="{42D018AB-7113-4C70-B64E-1E0ED357244F}" presName="compNode" presStyleCnt="0"/>
      <dgm:spPr/>
    </dgm:pt>
    <dgm:pt modelId="{D791FBA5-1D34-4B91-B921-86ED9ED507DB}" type="pres">
      <dgm:prSet presAssocID="{42D018AB-7113-4C70-B64E-1E0ED357244F}" presName="iconRect" presStyleLbl="node1" presStyleIdx="0" presStyleCnt="3" custLinFactNeighborX="2675" custLinFactNeighborY="-87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BCD022C-F57B-4095-A5C8-C5B59145D382}" type="pres">
      <dgm:prSet presAssocID="{42D018AB-7113-4C70-B64E-1E0ED357244F}" presName="iconSpace" presStyleCnt="0"/>
      <dgm:spPr/>
    </dgm:pt>
    <dgm:pt modelId="{6A0F0A4C-40CC-4A8B-963C-410DE4B68B9B}" type="pres">
      <dgm:prSet presAssocID="{42D018AB-7113-4C70-B64E-1E0ED357244F}" presName="parTx" presStyleLbl="revTx" presStyleIdx="0" presStyleCnt="6" custScaleX="93079" custLinFactNeighborX="5520" custLinFactNeighborY="-11323">
        <dgm:presLayoutVars>
          <dgm:chMax val="0"/>
          <dgm:chPref val="0"/>
        </dgm:presLayoutVars>
      </dgm:prSet>
      <dgm:spPr/>
    </dgm:pt>
    <dgm:pt modelId="{00BEACB1-9109-4B98-9B2A-091C86C28E95}" type="pres">
      <dgm:prSet presAssocID="{42D018AB-7113-4C70-B64E-1E0ED357244F}" presName="txSpace" presStyleCnt="0"/>
      <dgm:spPr/>
    </dgm:pt>
    <dgm:pt modelId="{BF52FB5B-F1E6-41AC-AB15-61C3035FE3AD}" type="pres">
      <dgm:prSet presAssocID="{42D018AB-7113-4C70-B64E-1E0ED357244F}" presName="desTx" presStyleLbl="revTx" presStyleIdx="1" presStyleCnt="6" custScaleX="119076" custLinFactNeighborX="3821" custLinFactNeighborY="67046">
        <dgm:presLayoutVars/>
      </dgm:prSet>
      <dgm:spPr/>
    </dgm:pt>
    <dgm:pt modelId="{78F0FA9E-C127-4B6F-9433-979A467996A4}" type="pres">
      <dgm:prSet presAssocID="{1D6A6B62-39C9-4D65-AE36-00BC744CAEB5}" presName="sibTrans" presStyleCnt="0"/>
      <dgm:spPr/>
    </dgm:pt>
    <dgm:pt modelId="{68F485B2-5C2F-4270-A68C-DBA486B2DD86}" type="pres">
      <dgm:prSet presAssocID="{BB57E681-97CF-4856-9CEE-AD8E6D764189}" presName="compNode" presStyleCnt="0"/>
      <dgm:spPr/>
    </dgm:pt>
    <dgm:pt modelId="{D4416154-D9A9-4B42-9ED6-D0040C97B96E}" type="pres">
      <dgm:prSet presAssocID="{BB57E681-97CF-4856-9CEE-AD8E6D764189}" presName="iconRect" presStyleLbl="node1" presStyleIdx="1" presStyleCnt="3" custLinFactNeighborX="-15272" custLinFactNeighborY="-107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EC72409-A6A5-4514-BB53-258314D0EFD9}" type="pres">
      <dgm:prSet presAssocID="{BB57E681-97CF-4856-9CEE-AD8E6D764189}" presName="iconSpace" presStyleCnt="0"/>
      <dgm:spPr/>
    </dgm:pt>
    <dgm:pt modelId="{BF19C1DC-048A-492E-9CF4-4A203910ECCE}" type="pres">
      <dgm:prSet presAssocID="{BB57E681-97CF-4856-9CEE-AD8E6D764189}" presName="parTx" presStyleLbl="revTx" presStyleIdx="2" presStyleCnt="6" custLinFactNeighborX="-5345" custLinFactNeighborY="2831">
        <dgm:presLayoutVars>
          <dgm:chMax val="0"/>
          <dgm:chPref val="0"/>
        </dgm:presLayoutVars>
      </dgm:prSet>
      <dgm:spPr/>
    </dgm:pt>
    <dgm:pt modelId="{0DEB8DCE-836C-4184-B009-F98A825F9541}" type="pres">
      <dgm:prSet presAssocID="{BB57E681-97CF-4856-9CEE-AD8E6D764189}" presName="txSpace" presStyleCnt="0"/>
      <dgm:spPr/>
    </dgm:pt>
    <dgm:pt modelId="{03ABAC33-7768-4929-8680-4941D70DCC1A}" type="pres">
      <dgm:prSet presAssocID="{BB57E681-97CF-4856-9CEE-AD8E6D764189}" presName="desTx" presStyleLbl="revTx" presStyleIdx="3" presStyleCnt="6" custLinFactNeighborX="-5345" custLinFactNeighborY="66408">
        <dgm:presLayoutVars/>
      </dgm:prSet>
      <dgm:spPr/>
    </dgm:pt>
    <dgm:pt modelId="{008A78BA-2AD8-47CD-ABAC-3160C752DCFF}" type="pres">
      <dgm:prSet presAssocID="{AD87C5D1-9A2E-46E0-B8F9-D7E326033923}" presName="sibTrans" presStyleCnt="0"/>
      <dgm:spPr/>
    </dgm:pt>
    <dgm:pt modelId="{9062A4B7-9325-48BD-A8CD-5E225058F347}" type="pres">
      <dgm:prSet presAssocID="{50BD5A0F-9E60-41FB-9AD2-FA80AA52F19A}" presName="compNode" presStyleCnt="0"/>
      <dgm:spPr/>
    </dgm:pt>
    <dgm:pt modelId="{1921C5ED-41FC-4BA6-B2E3-1714B600CD49}" type="pres">
      <dgm:prSet presAssocID="{50BD5A0F-9E60-41FB-9AD2-FA80AA52F19A}" presName="iconRect" presStyleLbl="node1" presStyleIdx="2" presStyleCnt="3" custLinFactNeighborX="-29926" custLinFactNeighborY="-107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259CA750-920F-411F-8725-F50E95E2D0AA}" type="pres">
      <dgm:prSet presAssocID="{50BD5A0F-9E60-41FB-9AD2-FA80AA52F19A}" presName="iconSpace" presStyleCnt="0"/>
      <dgm:spPr/>
    </dgm:pt>
    <dgm:pt modelId="{83D2B1B1-0DC2-4DC7-9142-B5DB2AA49DB7}" type="pres">
      <dgm:prSet presAssocID="{50BD5A0F-9E60-41FB-9AD2-FA80AA52F19A}" presName="parTx" presStyleLbl="revTx" presStyleIdx="4" presStyleCnt="6" custLinFactNeighborX="-10990" custLinFactNeighborY="8492">
        <dgm:presLayoutVars>
          <dgm:chMax val="0"/>
          <dgm:chPref val="0"/>
        </dgm:presLayoutVars>
      </dgm:prSet>
      <dgm:spPr/>
    </dgm:pt>
    <dgm:pt modelId="{89315923-74AC-493B-B50B-CFC6C988B1A3}" type="pres">
      <dgm:prSet presAssocID="{50BD5A0F-9E60-41FB-9AD2-FA80AA52F19A}" presName="txSpace" presStyleCnt="0"/>
      <dgm:spPr/>
    </dgm:pt>
    <dgm:pt modelId="{641962D9-09DE-4CBB-9656-E225C287729D}" type="pres">
      <dgm:prSet presAssocID="{50BD5A0F-9E60-41FB-9AD2-FA80AA52F19A}" presName="desTx" presStyleLbl="revTx" presStyleIdx="5" presStyleCnt="6" custLinFactNeighborX="-9342" custLinFactNeighborY="66408">
        <dgm:presLayoutVars/>
      </dgm:prSet>
      <dgm:spPr/>
    </dgm:pt>
  </dgm:ptLst>
  <dgm:cxnLst>
    <dgm:cxn modelId="{73377611-DF29-44EA-8A3B-103EFF22D71F}" type="presOf" srcId="{2117F27E-251F-4E15-8348-CF619BD7703E}" destId="{03ABAC33-7768-4929-8680-4941D70DCC1A}" srcOrd="0" destOrd="0" presId="urn:microsoft.com/office/officeart/2018/5/layout/CenteredIconLabelDescriptionList"/>
    <dgm:cxn modelId="{888E4821-24A4-427A-82A1-361AA357BD9D}" type="presOf" srcId="{BB57E681-97CF-4856-9CEE-AD8E6D764189}" destId="{BF19C1DC-048A-492E-9CF4-4A203910ECCE}" srcOrd="0" destOrd="0" presId="urn:microsoft.com/office/officeart/2018/5/layout/CenteredIconLabelDescriptionList"/>
    <dgm:cxn modelId="{086ADA29-2A13-45DA-926B-8148EC321E94}" type="presOf" srcId="{2E5F9B80-6CE3-47D5-843D-2B1AD5ABFF19}" destId="{BF52FB5B-F1E6-41AC-AB15-61C3035FE3AD}" srcOrd="0" destOrd="0" presId="urn:microsoft.com/office/officeart/2018/5/layout/CenteredIconLabelDescriptionList"/>
    <dgm:cxn modelId="{1E7DAC33-A653-4571-BD04-A75413358797}" srcId="{4C26B05F-D5BB-476C-B229-43A492AED0E1}" destId="{BB57E681-97CF-4856-9CEE-AD8E6D764189}" srcOrd="1" destOrd="0" parTransId="{B004853C-DFF9-4846-B509-F49028DBFAE1}" sibTransId="{AD87C5D1-9A2E-46E0-B8F9-D7E326033923}"/>
    <dgm:cxn modelId="{6DAA5145-7B00-4819-BBFB-AB72512CF98A}" srcId="{42D018AB-7113-4C70-B64E-1E0ED357244F}" destId="{2E5F9B80-6CE3-47D5-843D-2B1AD5ABFF19}" srcOrd="0" destOrd="0" parTransId="{9DA5D394-B4AF-4C24-9F44-5A79AE8B918D}" sibTransId="{EED6474E-4877-4BCF-B25D-C3531274F165}"/>
    <dgm:cxn modelId="{648CAF60-5915-4BB7-A062-91DD95E41FC7}" type="presOf" srcId="{42D018AB-7113-4C70-B64E-1E0ED357244F}" destId="{6A0F0A4C-40CC-4A8B-963C-410DE4B68B9B}" srcOrd="0" destOrd="0" presId="urn:microsoft.com/office/officeart/2018/5/layout/CenteredIconLabelDescriptionList"/>
    <dgm:cxn modelId="{B608E56B-F672-46C9-AC93-3E550F4D4E84}" srcId="{4C26B05F-D5BB-476C-B229-43A492AED0E1}" destId="{42D018AB-7113-4C70-B64E-1E0ED357244F}" srcOrd="0" destOrd="0" parTransId="{ED9EBEA4-EA90-437D-8E42-BC36997BA322}" sibTransId="{1D6A6B62-39C9-4D65-AE36-00BC744CAEB5}"/>
    <dgm:cxn modelId="{53670096-70AE-4B7E-860F-A73FCA4A49E6}" type="presOf" srcId="{4C26B05F-D5BB-476C-B229-43A492AED0E1}" destId="{756E0898-FB69-4C96-9664-F987B88500BA}" srcOrd="0" destOrd="0" presId="urn:microsoft.com/office/officeart/2018/5/layout/CenteredIconLabelDescriptionList"/>
    <dgm:cxn modelId="{CBA983AB-E8AA-4F98-B7CF-AC99C5E15320}" type="presOf" srcId="{50BD5A0F-9E60-41FB-9AD2-FA80AA52F19A}" destId="{83D2B1B1-0DC2-4DC7-9142-B5DB2AA49DB7}" srcOrd="0" destOrd="0" presId="urn:microsoft.com/office/officeart/2018/5/layout/CenteredIconLabelDescriptionList"/>
    <dgm:cxn modelId="{B49130D4-DA54-4997-8EAC-52406B51A352}" srcId="{4C26B05F-D5BB-476C-B229-43A492AED0E1}" destId="{50BD5A0F-9E60-41FB-9AD2-FA80AA52F19A}" srcOrd="2" destOrd="0" parTransId="{EF4CC8A4-2A7C-41BF-9879-86052E3BACBC}" sibTransId="{EE5C1350-FAB1-4967-987A-A5B77046177A}"/>
    <dgm:cxn modelId="{581B1CE5-0D9B-4291-9D43-2D182890F550}" type="presOf" srcId="{E9CAD043-22F6-4F67-A4CD-1237E4250C43}" destId="{641962D9-09DE-4CBB-9656-E225C287729D}" srcOrd="0" destOrd="0" presId="urn:microsoft.com/office/officeart/2018/5/layout/CenteredIconLabelDescriptionList"/>
    <dgm:cxn modelId="{93EFA2E9-01CA-48C1-91FC-393DF6E09861}" srcId="{BB57E681-97CF-4856-9CEE-AD8E6D764189}" destId="{2117F27E-251F-4E15-8348-CF619BD7703E}" srcOrd="0" destOrd="0" parTransId="{25B110F7-9CDA-4EDA-93E5-4797122EB255}" sibTransId="{4190E4B6-8411-4B8E-BED3-7947C2673E15}"/>
    <dgm:cxn modelId="{6AE2D5F5-6501-42B1-833D-9A3229AE7134}" srcId="{50BD5A0F-9E60-41FB-9AD2-FA80AA52F19A}" destId="{E9CAD043-22F6-4F67-A4CD-1237E4250C43}" srcOrd="0" destOrd="0" parTransId="{A7E1C690-CCA4-409F-B04B-B2191C98D8D0}" sibTransId="{99146B7D-B23C-445F-9EEC-AC1ADDBC8587}"/>
    <dgm:cxn modelId="{EA66F5C9-D2A1-4829-AE5D-BB198E265E5B}" type="presParOf" srcId="{756E0898-FB69-4C96-9664-F987B88500BA}" destId="{49B2BD6F-F57D-45B3-AE4D-1EF84EFF56B2}" srcOrd="0" destOrd="0" presId="urn:microsoft.com/office/officeart/2018/5/layout/CenteredIconLabelDescriptionList"/>
    <dgm:cxn modelId="{5ED3C40B-2E98-48D0-A9B8-F2CDD9CF42ED}" type="presParOf" srcId="{49B2BD6F-F57D-45B3-AE4D-1EF84EFF56B2}" destId="{D791FBA5-1D34-4B91-B921-86ED9ED507DB}" srcOrd="0" destOrd="0" presId="urn:microsoft.com/office/officeart/2018/5/layout/CenteredIconLabelDescriptionList"/>
    <dgm:cxn modelId="{57517315-894B-4EFA-9BE0-52B0371C3D32}" type="presParOf" srcId="{49B2BD6F-F57D-45B3-AE4D-1EF84EFF56B2}" destId="{2BCD022C-F57B-4095-A5C8-C5B59145D382}" srcOrd="1" destOrd="0" presId="urn:microsoft.com/office/officeart/2018/5/layout/CenteredIconLabelDescriptionList"/>
    <dgm:cxn modelId="{F2EC7D69-B2EB-4078-B551-B66460D9B6AF}" type="presParOf" srcId="{49B2BD6F-F57D-45B3-AE4D-1EF84EFF56B2}" destId="{6A0F0A4C-40CC-4A8B-963C-410DE4B68B9B}" srcOrd="2" destOrd="0" presId="urn:microsoft.com/office/officeart/2018/5/layout/CenteredIconLabelDescriptionList"/>
    <dgm:cxn modelId="{3CD6FB67-1E12-4CC4-A17B-7A6E427F1253}" type="presParOf" srcId="{49B2BD6F-F57D-45B3-AE4D-1EF84EFF56B2}" destId="{00BEACB1-9109-4B98-9B2A-091C86C28E95}" srcOrd="3" destOrd="0" presId="urn:microsoft.com/office/officeart/2018/5/layout/CenteredIconLabelDescriptionList"/>
    <dgm:cxn modelId="{C5CEEBD9-148C-4941-B785-61215297A86D}" type="presParOf" srcId="{49B2BD6F-F57D-45B3-AE4D-1EF84EFF56B2}" destId="{BF52FB5B-F1E6-41AC-AB15-61C3035FE3AD}" srcOrd="4" destOrd="0" presId="urn:microsoft.com/office/officeart/2018/5/layout/CenteredIconLabelDescriptionList"/>
    <dgm:cxn modelId="{A9622684-1992-48DB-8918-8426B3ABB409}" type="presParOf" srcId="{756E0898-FB69-4C96-9664-F987B88500BA}" destId="{78F0FA9E-C127-4B6F-9433-979A467996A4}" srcOrd="1" destOrd="0" presId="urn:microsoft.com/office/officeart/2018/5/layout/CenteredIconLabelDescriptionList"/>
    <dgm:cxn modelId="{427743DE-8BEE-466F-B0C9-D1796AB35A47}" type="presParOf" srcId="{756E0898-FB69-4C96-9664-F987B88500BA}" destId="{68F485B2-5C2F-4270-A68C-DBA486B2DD86}" srcOrd="2" destOrd="0" presId="urn:microsoft.com/office/officeart/2018/5/layout/CenteredIconLabelDescriptionList"/>
    <dgm:cxn modelId="{A8D9C865-8B9D-4713-9499-FB06764418C2}" type="presParOf" srcId="{68F485B2-5C2F-4270-A68C-DBA486B2DD86}" destId="{D4416154-D9A9-4B42-9ED6-D0040C97B96E}" srcOrd="0" destOrd="0" presId="urn:microsoft.com/office/officeart/2018/5/layout/CenteredIconLabelDescriptionList"/>
    <dgm:cxn modelId="{1A834C1C-0D9B-4666-AA1C-9A9A403E9976}" type="presParOf" srcId="{68F485B2-5C2F-4270-A68C-DBA486B2DD86}" destId="{FEC72409-A6A5-4514-BB53-258314D0EFD9}" srcOrd="1" destOrd="0" presId="urn:microsoft.com/office/officeart/2018/5/layout/CenteredIconLabelDescriptionList"/>
    <dgm:cxn modelId="{03CE340E-D3E6-4C2A-B3B5-B7D25A17391A}" type="presParOf" srcId="{68F485B2-5C2F-4270-A68C-DBA486B2DD86}" destId="{BF19C1DC-048A-492E-9CF4-4A203910ECCE}" srcOrd="2" destOrd="0" presId="urn:microsoft.com/office/officeart/2018/5/layout/CenteredIconLabelDescriptionList"/>
    <dgm:cxn modelId="{657C1EA9-C6D6-41BD-9E83-72EC0B4CC2A5}" type="presParOf" srcId="{68F485B2-5C2F-4270-A68C-DBA486B2DD86}" destId="{0DEB8DCE-836C-4184-B009-F98A825F9541}" srcOrd="3" destOrd="0" presId="urn:microsoft.com/office/officeart/2018/5/layout/CenteredIconLabelDescriptionList"/>
    <dgm:cxn modelId="{0ED1FA8B-2F15-4CD4-8832-982F42159367}" type="presParOf" srcId="{68F485B2-5C2F-4270-A68C-DBA486B2DD86}" destId="{03ABAC33-7768-4929-8680-4941D70DCC1A}" srcOrd="4" destOrd="0" presId="urn:microsoft.com/office/officeart/2018/5/layout/CenteredIconLabelDescriptionList"/>
    <dgm:cxn modelId="{2F9706D1-D8A2-4912-A070-AC5919BF9082}" type="presParOf" srcId="{756E0898-FB69-4C96-9664-F987B88500BA}" destId="{008A78BA-2AD8-47CD-ABAC-3160C752DCFF}" srcOrd="3" destOrd="0" presId="urn:microsoft.com/office/officeart/2018/5/layout/CenteredIconLabelDescriptionList"/>
    <dgm:cxn modelId="{40021AEB-B4EF-421F-B943-551240B556A2}" type="presParOf" srcId="{756E0898-FB69-4C96-9664-F987B88500BA}" destId="{9062A4B7-9325-48BD-A8CD-5E225058F347}" srcOrd="4" destOrd="0" presId="urn:microsoft.com/office/officeart/2018/5/layout/CenteredIconLabelDescriptionList"/>
    <dgm:cxn modelId="{154497B1-C72C-418A-B394-C22B9992913D}" type="presParOf" srcId="{9062A4B7-9325-48BD-A8CD-5E225058F347}" destId="{1921C5ED-41FC-4BA6-B2E3-1714B600CD49}" srcOrd="0" destOrd="0" presId="urn:microsoft.com/office/officeart/2018/5/layout/CenteredIconLabelDescriptionList"/>
    <dgm:cxn modelId="{481D1E27-E993-406B-97E1-5AC33C3561EF}" type="presParOf" srcId="{9062A4B7-9325-48BD-A8CD-5E225058F347}" destId="{259CA750-920F-411F-8725-F50E95E2D0AA}" srcOrd="1" destOrd="0" presId="urn:microsoft.com/office/officeart/2018/5/layout/CenteredIconLabelDescriptionList"/>
    <dgm:cxn modelId="{DEFB9D03-F5E5-44EF-A472-052F18F7C97C}" type="presParOf" srcId="{9062A4B7-9325-48BD-A8CD-5E225058F347}" destId="{83D2B1B1-0DC2-4DC7-9142-B5DB2AA49DB7}" srcOrd="2" destOrd="0" presId="urn:microsoft.com/office/officeart/2018/5/layout/CenteredIconLabelDescriptionList"/>
    <dgm:cxn modelId="{06B89D1C-763E-4378-9034-A613A38DB6B9}" type="presParOf" srcId="{9062A4B7-9325-48BD-A8CD-5E225058F347}" destId="{89315923-74AC-493B-B50B-CFC6C988B1A3}" srcOrd="3" destOrd="0" presId="urn:microsoft.com/office/officeart/2018/5/layout/CenteredIconLabelDescriptionList"/>
    <dgm:cxn modelId="{4FABD5A5-9C9B-465B-8EE0-4A018199D4C0}" type="presParOf" srcId="{9062A4B7-9325-48BD-A8CD-5E225058F347}" destId="{641962D9-09DE-4CBB-9656-E225C287729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221EF-D66E-2E49-BA91-89E5B395E886}">
      <dsp:nvSpPr>
        <dsp:cNvPr id="0" name=""/>
        <dsp:cNvSpPr/>
      </dsp:nvSpPr>
      <dsp:spPr>
        <a:xfrm>
          <a:off x="13810" y="488739"/>
          <a:ext cx="3127241" cy="1993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C6700-0D23-994A-91DE-8DF3150252A2}">
      <dsp:nvSpPr>
        <dsp:cNvPr id="0" name=""/>
        <dsp:cNvSpPr/>
      </dsp:nvSpPr>
      <dsp:spPr>
        <a:xfrm>
          <a:off x="297685" y="758420"/>
          <a:ext cx="3127241" cy="19933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Hard to set reasonable prices for the goods one wants to sell</a:t>
          </a:r>
        </a:p>
      </dsp:txBody>
      <dsp:txXfrm>
        <a:off x="356068" y="816803"/>
        <a:ext cx="3010475" cy="1876592"/>
      </dsp:txXfrm>
    </dsp:sp>
    <dsp:sp modelId="{FA7E40D2-43FE-8B41-B21C-5FC68E775643}">
      <dsp:nvSpPr>
        <dsp:cNvPr id="0" name=""/>
        <dsp:cNvSpPr/>
      </dsp:nvSpPr>
      <dsp:spPr>
        <a:xfrm>
          <a:off x="3697227" y="465588"/>
          <a:ext cx="3073435" cy="19576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A9C6E-D1FB-9545-907C-647CA6D1816F}">
      <dsp:nvSpPr>
        <dsp:cNvPr id="0" name=""/>
        <dsp:cNvSpPr/>
      </dsp:nvSpPr>
      <dsp:spPr>
        <a:xfrm>
          <a:off x="3981102" y="735269"/>
          <a:ext cx="3073435" cy="19576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Inconvenient to write a concise message describing the good</a:t>
          </a:r>
        </a:p>
      </dsp:txBody>
      <dsp:txXfrm>
        <a:off x="4038441" y="792608"/>
        <a:ext cx="2958757" cy="1843021"/>
      </dsp:txXfrm>
    </dsp:sp>
    <dsp:sp modelId="{9859A5C5-2D3A-A44C-ADD0-DEED762CF36F}">
      <dsp:nvSpPr>
        <dsp:cNvPr id="0" name=""/>
        <dsp:cNvSpPr/>
      </dsp:nvSpPr>
      <dsp:spPr>
        <a:xfrm>
          <a:off x="7338412" y="465588"/>
          <a:ext cx="3062526" cy="1954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6EE7E-0874-FE4F-8DB8-E8A869E61580}">
      <dsp:nvSpPr>
        <dsp:cNvPr id="0" name=""/>
        <dsp:cNvSpPr/>
      </dsp:nvSpPr>
      <dsp:spPr>
        <a:xfrm>
          <a:off x="7622287" y="735269"/>
          <a:ext cx="3062526" cy="1954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Difficult to reach potential buyers within one’s social range</a:t>
          </a:r>
        </a:p>
      </dsp:txBody>
      <dsp:txXfrm>
        <a:off x="7679524" y="792506"/>
        <a:ext cx="2948052" cy="1839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E54EB-FB23-4A84-A427-C3D20F38B601}">
      <dsp:nvSpPr>
        <dsp:cNvPr id="0" name=""/>
        <dsp:cNvSpPr/>
      </dsp:nvSpPr>
      <dsp:spPr>
        <a:xfrm>
          <a:off x="902689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C955-2EE8-4CA0-BC5B-B44A31DB759D}">
      <dsp:nvSpPr>
        <dsp:cNvPr id="0" name=""/>
        <dsp:cNvSpPr/>
      </dsp:nvSpPr>
      <dsp:spPr>
        <a:xfrm>
          <a:off x="117143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6BB8-3FBA-4299-A06F-4C1D0A10603E}">
      <dsp:nvSpPr>
        <dsp:cNvPr id="0" name=""/>
        <dsp:cNvSpPr/>
      </dsp:nvSpPr>
      <dsp:spPr>
        <a:xfrm>
          <a:off x="499565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Data scraped of the Current Market from eBay</a:t>
          </a:r>
        </a:p>
      </dsp:txBody>
      <dsp:txXfrm>
        <a:off x="499565" y="1937378"/>
        <a:ext cx="2067302" cy="922500"/>
      </dsp:txXfrm>
    </dsp:sp>
    <dsp:sp modelId="{B8B5D45E-DC1D-46C8-B45A-B10821FD84C1}">
      <dsp:nvSpPr>
        <dsp:cNvPr id="0" name=""/>
        <dsp:cNvSpPr/>
      </dsp:nvSpPr>
      <dsp:spPr>
        <a:xfrm>
          <a:off x="333177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C5A49-9870-4806-9073-1CDA845AE9AA}">
      <dsp:nvSpPr>
        <dsp:cNvPr id="0" name=""/>
        <dsp:cNvSpPr/>
      </dsp:nvSpPr>
      <dsp:spPr>
        <a:xfrm>
          <a:off x="360051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1EA18-1CBC-430B-8F4B-BDF564547185}">
      <dsp:nvSpPr>
        <dsp:cNvPr id="0" name=""/>
        <dsp:cNvSpPr/>
      </dsp:nvSpPr>
      <dsp:spPr>
        <a:xfrm>
          <a:off x="292864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Powerful Calculator for Setting Prices</a:t>
          </a:r>
        </a:p>
      </dsp:txBody>
      <dsp:txXfrm>
        <a:off x="2928646" y="1937378"/>
        <a:ext cx="2067302" cy="922500"/>
      </dsp:txXfrm>
    </dsp:sp>
    <dsp:sp modelId="{D2F8F852-4CEE-49A2-97EB-0A9CF6B1392A}">
      <dsp:nvSpPr>
        <dsp:cNvPr id="0" name=""/>
        <dsp:cNvSpPr/>
      </dsp:nvSpPr>
      <dsp:spPr>
        <a:xfrm>
          <a:off x="576085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4AC13-6609-41CE-86D8-8E0BF2DE20B0}">
      <dsp:nvSpPr>
        <dsp:cNvPr id="0" name=""/>
        <dsp:cNvSpPr/>
      </dsp:nvSpPr>
      <dsp:spPr>
        <a:xfrm>
          <a:off x="602959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C6847-A136-454A-8B17-8A5A9C40BF45}">
      <dsp:nvSpPr>
        <dsp:cNvPr id="0" name=""/>
        <dsp:cNvSpPr/>
      </dsp:nvSpPr>
      <dsp:spPr>
        <a:xfrm>
          <a:off x="535772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User-friendly Graphic User Interface</a:t>
          </a:r>
        </a:p>
      </dsp:txBody>
      <dsp:txXfrm>
        <a:off x="5357726" y="1937378"/>
        <a:ext cx="2067302" cy="922500"/>
      </dsp:txXfrm>
    </dsp:sp>
    <dsp:sp modelId="{49EF75EB-B50B-4E5D-A3F5-ADCF52B4B6D9}">
      <dsp:nvSpPr>
        <dsp:cNvPr id="0" name=""/>
        <dsp:cNvSpPr/>
      </dsp:nvSpPr>
      <dsp:spPr>
        <a:xfrm>
          <a:off x="818993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C6B85-99DB-426C-AB27-73CE7DA6440C}">
      <dsp:nvSpPr>
        <dsp:cNvPr id="0" name=""/>
        <dsp:cNvSpPr/>
      </dsp:nvSpPr>
      <dsp:spPr>
        <a:xfrm>
          <a:off x="845867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D18BF-C1AF-41DF-910D-388E09519642}">
      <dsp:nvSpPr>
        <dsp:cNvPr id="0" name=""/>
        <dsp:cNvSpPr/>
      </dsp:nvSpPr>
      <dsp:spPr>
        <a:xfrm>
          <a:off x="778680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Convenient Trading with Connection to Facebook</a:t>
          </a:r>
        </a:p>
      </dsp:txBody>
      <dsp:txXfrm>
        <a:off x="7786806" y="1937378"/>
        <a:ext cx="2067302" cy="92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1FBA5-1D34-4B91-B921-86ED9ED507DB}">
      <dsp:nvSpPr>
        <dsp:cNvPr id="0" name=""/>
        <dsp:cNvSpPr/>
      </dsp:nvSpPr>
      <dsp:spPr>
        <a:xfrm>
          <a:off x="1287515" y="829105"/>
          <a:ext cx="1046882" cy="1046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F0A4C-40CC-4A8B-963C-410DE4B68B9B}">
      <dsp:nvSpPr>
        <dsp:cNvPr id="0" name=""/>
        <dsp:cNvSpPr/>
      </dsp:nvSpPr>
      <dsp:spPr>
        <a:xfrm>
          <a:off x="537429" y="1996449"/>
          <a:ext cx="25913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Relocation</a:t>
          </a:r>
        </a:p>
      </dsp:txBody>
      <dsp:txXfrm>
        <a:off x="537429" y="1996449"/>
        <a:ext cx="2591393" cy="448664"/>
      </dsp:txXfrm>
    </dsp:sp>
    <dsp:sp modelId="{BF52FB5B-F1E6-41AC-AB15-61C3035FE3AD}">
      <dsp:nvSpPr>
        <dsp:cNvPr id="0" name=""/>
        <dsp:cNvSpPr/>
      </dsp:nvSpPr>
      <dsp:spPr>
        <a:xfrm>
          <a:off x="116404" y="2705102"/>
          <a:ext cx="3561674" cy="2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Graduation, job change, etc.</a:t>
          </a:r>
        </a:p>
      </dsp:txBody>
      <dsp:txXfrm>
        <a:off x="116404" y="2705102"/>
        <a:ext cx="3561674" cy="271415"/>
      </dsp:txXfrm>
    </dsp:sp>
    <dsp:sp modelId="{D4416154-D9A9-4B42-9ED6-D0040C97B96E}">
      <dsp:nvSpPr>
        <dsp:cNvPr id="0" name=""/>
        <dsp:cNvSpPr/>
      </dsp:nvSpPr>
      <dsp:spPr>
        <a:xfrm>
          <a:off x="4899456" y="812785"/>
          <a:ext cx="1046882" cy="1046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9C1DC-048A-492E-9CF4-4A203910ECCE}">
      <dsp:nvSpPr>
        <dsp:cNvPr id="0" name=""/>
        <dsp:cNvSpPr/>
      </dsp:nvSpPr>
      <dsp:spPr>
        <a:xfrm>
          <a:off x="3927357" y="2064989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Extra Earning</a:t>
          </a:r>
        </a:p>
      </dsp:txBody>
      <dsp:txXfrm>
        <a:off x="3927357" y="2064989"/>
        <a:ext cx="2991093" cy="448664"/>
      </dsp:txXfrm>
    </dsp:sp>
    <dsp:sp modelId="{03ABAC33-7768-4929-8680-4941D70DCC1A}">
      <dsp:nvSpPr>
        <dsp:cNvPr id="0" name=""/>
        <dsp:cNvSpPr/>
      </dsp:nvSpPr>
      <dsp:spPr>
        <a:xfrm>
          <a:off x="3927357" y="2705101"/>
          <a:ext cx="2991093" cy="25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Surplus items</a:t>
          </a:r>
        </a:p>
      </dsp:txBody>
      <dsp:txXfrm>
        <a:off x="3927357" y="2705101"/>
        <a:ext cx="2991093" cy="251271"/>
      </dsp:txXfrm>
    </dsp:sp>
    <dsp:sp modelId="{1921C5ED-41FC-4BA6-B2E3-1714B600CD49}">
      <dsp:nvSpPr>
        <dsp:cNvPr id="0" name=""/>
        <dsp:cNvSpPr/>
      </dsp:nvSpPr>
      <dsp:spPr>
        <a:xfrm>
          <a:off x="8260581" y="812785"/>
          <a:ext cx="1046882" cy="1046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2B1B1-0DC2-4DC7-9142-B5DB2AA49DB7}">
      <dsp:nvSpPr>
        <dsp:cNvPr id="0" name=""/>
        <dsp:cNvSpPr/>
      </dsp:nvSpPr>
      <dsp:spPr>
        <a:xfrm>
          <a:off x="7273045" y="2090388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Renovation</a:t>
          </a:r>
        </a:p>
      </dsp:txBody>
      <dsp:txXfrm>
        <a:off x="7273045" y="2090388"/>
        <a:ext cx="2991093" cy="448664"/>
      </dsp:txXfrm>
    </dsp:sp>
    <dsp:sp modelId="{641962D9-09DE-4CBB-9656-E225C287729D}">
      <dsp:nvSpPr>
        <dsp:cNvPr id="0" name=""/>
        <dsp:cNvSpPr/>
      </dsp:nvSpPr>
      <dsp:spPr>
        <a:xfrm>
          <a:off x="7322338" y="2705101"/>
          <a:ext cx="2991093" cy="25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Clean-up</a:t>
          </a:r>
        </a:p>
      </dsp:txBody>
      <dsp:txXfrm>
        <a:off x="7322338" y="2705101"/>
        <a:ext cx="2991093" cy="2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9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689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94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8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91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1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9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8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9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9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8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6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FF1CE-3F16-4F59-9141-4BA0510B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1" y="12710"/>
            <a:ext cx="12191999" cy="6857989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9D00-5D4B-B345-828D-AC87021B0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1918612"/>
            <a:ext cx="7219954" cy="1828801"/>
          </a:xfrm>
        </p:spPr>
        <p:txBody>
          <a:bodyPr>
            <a:normAutofit/>
          </a:bodyPr>
          <a:lstStyle/>
          <a:p>
            <a:r>
              <a:rPr lang="en-US" sz="6400" b="1" dirty="0">
                <a:latin typeface="Comic Sans MS" panose="030F0902030302020204" pitchFamily="66" charset="0"/>
              </a:rPr>
              <a:t>EaseTrade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65D5-3D5B-B647-B332-B45E479DC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D317F"/>
                </a:solidFill>
                <a:latin typeface="Helvetica" pitchFamily="2" charset="0"/>
                <a:ea typeface="Apple Color Emoji" pitchFamily="2" charset="0"/>
                <a:cs typeface="Verdana" panose="020B0604030504040204" pitchFamily="34" charset="0"/>
              </a:rPr>
              <a:t>One Solves All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4110B-C2D8-504A-9AE3-C61B579D104B}"/>
              </a:ext>
            </a:extLst>
          </p:cNvPr>
          <p:cNvSpPr txBox="1"/>
          <p:nvPr/>
        </p:nvSpPr>
        <p:spPr>
          <a:xfrm>
            <a:off x="8998856" y="5599530"/>
            <a:ext cx="2612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" pitchFamily="2" charset="0"/>
                <a:cs typeface="Arial" panose="020B0604020202020204" pitchFamily="34" charset="0"/>
              </a:rPr>
              <a:t>Rebecca Zhang</a:t>
            </a:r>
          </a:p>
        </p:txBody>
      </p:sp>
    </p:spTree>
    <p:extLst>
      <p:ext uri="{BB962C8B-B14F-4D97-AF65-F5344CB8AC3E}">
        <p14:creationId xmlns:p14="http://schemas.microsoft.com/office/powerpoint/2010/main" val="2709846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07" y="2058395"/>
            <a:ext cx="3286593" cy="1370605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Overall Visualization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0E7357-4872-7C49-A947-C0191812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72" y="546100"/>
            <a:ext cx="7839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D155-8589-F14F-AF7A-B11C99FE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496" y="819150"/>
            <a:ext cx="5926181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Application Scenarios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7026F51-ACE8-4D16-A466-F0F85C6B4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172436"/>
              </p:ext>
            </p:extLst>
          </p:nvPr>
        </p:nvGraphicFramePr>
        <p:xfrm>
          <a:off x="673100" y="2076450"/>
          <a:ext cx="105949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058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B0322-4B74-F648-B927-878A5BD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846665"/>
            <a:ext cx="4207934" cy="1370605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To be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E4E2-9981-C043-83F7-F6FC8D4F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530788"/>
            <a:ext cx="5684076" cy="368374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I would like the users to be able to register individual accounts stored on a secure database 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Establishing online forums where different institutions, such as companies and colleges, have their own online communities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Adding more features and collaborating with various social media platforms to create further opportunities</a:t>
            </a:r>
          </a:p>
        </p:txBody>
      </p:sp>
      <p:pic>
        <p:nvPicPr>
          <p:cNvPr id="7" name="Graphic 6" descr="Connections">
            <a:extLst>
              <a:ext uri="{FF2B5EF4-FFF2-40B4-BE49-F238E27FC236}">
                <a16:creationId xmlns:a16="http://schemas.microsoft.com/office/drawing/2014/main" id="{B8549EE9-42BA-48EB-8977-1FBC0F29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0270" y="1325033"/>
            <a:ext cx="4207934" cy="4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E2FF2-86AC-4540-AFE2-F5B7495D701D}"/>
              </a:ext>
            </a:extLst>
          </p:cNvPr>
          <p:cNvSpPr txBox="1"/>
          <p:nvPr/>
        </p:nvSpPr>
        <p:spPr>
          <a:xfrm>
            <a:off x="4127046" y="4536479"/>
            <a:ext cx="3937907" cy="821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" pitchFamily="2" charset="0"/>
                <a:ea typeface="+mj-ea"/>
              </a:rPr>
              <a:t>Thank You!</a:t>
            </a:r>
          </a:p>
        </p:txBody>
      </p:sp>
      <p:pic>
        <p:nvPicPr>
          <p:cNvPr id="6" name="Graphic 5" descr="Angel Face with Solid Fill">
            <a:extLst>
              <a:ext uri="{FF2B5EF4-FFF2-40B4-BE49-F238E27FC236}">
                <a16:creationId xmlns:a16="http://schemas.microsoft.com/office/drawing/2014/main" id="{16892804-A67B-4435-AD7D-DF3D57C1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222" y="905102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5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3E5C3-D23E-4C4E-B08C-B811546E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6016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 pitchFamily="2" charset="0"/>
              </a:rPr>
              <a:t>Dilemmas in Our Lives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7EBFD-6294-4B3B-827E-A98220D5E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05181"/>
              </p:ext>
            </p:extLst>
          </p:nvPr>
        </p:nvGraphicFramePr>
        <p:xfrm>
          <a:off x="747150" y="2685884"/>
          <a:ext cx="10687050" cy="319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375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8406-04CD-714E-91FD-DEE32BA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5711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What if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5FF94-25DD-134D-852D-4B43E301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2" y="2417199"/>
            <a:ext cx="2662880" cy="115913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91399D-FC62-4143-809C-EE052375F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63147" y="2698964"/>
            <a:ext cx="4236068" cy="291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5EBBD-1EEF-CA45-A5BC-587284F0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248" y="2417199"/>
            <a:ext cx="1159136" cy="1159136"/>
          </a:xfrm>
          <a:prstGeom prst="rect">
            <a:avLst/>
          </a:prstGeom>
        </p:spPr>
      </p:pic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94311E42-2082-AC48-B435-8AAC08C86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1762" y="3685270"/>
            <a:ext cx="633486" cy="633486"/>
          </a:xfrm>
          <a:prstGeom prst="rect">
            <a:avLst/>
          </a:prstGeom>
          <a:effectLst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40A3-3D85-A744-9E33-8F202803C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155" y="4438012"/>
            <a:ext cx="3240700" cy="1994277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AC4CA127-108D-2A4E-A01B-9D5CB007F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5186" y="368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8406-04CD-714E-91FD-DEE32BA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Helvetica" pitchFamily="2" charset="0"/>
              </a:rPr>
              <a:t>My Solution</a:t>
            </a:r>
            <a:r>
              <a:rPr lang="zh-CN" altLang="en-US" b="1" dirty="0">
                <a:solidFill>
                  <a:srgbClr val="FFFFFF"/>
                </a:solidFill>
                <a:latin typeface="Helvetica" pitchFamily="2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</a:rPr>
            </a:br>
            <a:r>
              <a:rPr lang="en-US" sz="2700" dirty="0">
                <a:solidFill>
                  <a:srgbClr val="FFFFFF"/>
                </a:solidFill>
                <a:latin typeface="Helvetica" pitchFamily="2" charset="0"/>
              </a:rPr>
              <a:t>--Totally from Scratch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097D19-1BF6-4DBA-B185-93E67C86A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4259809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Lightbulb and gear">
            <a:extLst>
              <a:ext uri="{FF2B5EF4-FFF2-40B4-BE49-F238E27FC236}">
                <a16:creationId xmlns:a16="http://schemas.microsoft.com/office/drawing/2014/main" id="{5159CC75-40C1-DB43-AA03-3E69038E2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2491" y="764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8" y="965196"/>
            <a:ext cx="3257371" cy="132976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9" y="2405991"/>
            <a:ext cx="3257371" cy="165801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Programming </a:t>
            </a: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with GUI utilizing data obtained through the eBay API</a:t>
            </a:r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95" name="Rectangle 9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190569-9004-B14A-9E8D-717E288A2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8995" r="30854" b="24649"/>
          <a:stretch/>
        </p:blipFill>
        <p:spPr>
          <a:xfrm>
            <a:off x="4774971" y="1111163"/>
            <a:ext cx="6303438" cy="45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1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4" y="974516"/>
            <a:ext cx="3943288" cy="1118246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12" y="2419123"/>
            <a:ext cx="3994540" cy="3365063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You could put any items and choose the condition 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The system will generate the price of a list of most relevant items</a:t>
            </a:r>
            <a:endParaRPr lang="en-US" b="1" dirty="0">
              <a:latin typeface="Helvetica" pitchFamily="2" charset="0"/>
            </a:endParaRP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BA007E-B37A-194C-A4CC-DBF5481D7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0" t="5156" r="6438" b="47143"/>
          <a:stretch/>
        </p:blipFill>
        <p:spPr>
          <a:xfrm>
            <a:off x="5252867" y="3094580"/>
            <a:ext cx="6627771" cy="2823360"/>
          </a:xfrm>
          <a:prstGeom prst="rect">
            <a:avLst/>
          </a:prstGeom>
        </p:spPr>
      </p:pic>
      <p:cxnSp>
        <p:nvCxnSpPr>
          <p:cNvPr id="93" name="Straight Connector 96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8AD7D-E01C-7044-BBF4-7E699404E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867" y="974516"/>
            <a:ext cx="3350134" cy="17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65" y="876549"/>
            <a:ext cx="3997546" cy="126975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73" y="2247153"/>
            <a:ext cx="3944137" cy="354404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You could click the links and see the picture and information of the goods similar to what you want to sell.</a:t>
            </a:r>
            <a:endParaRPr lang="en-US" sz="1800" b="1" dirty="0">
              <a:solidFill>
                <a:schemeClr val="tx1"/>
              </a:solidFill>
              <a:latin typeface="Helvetica" pitchFamily="2" charset="0"/>
            </a:endParaRPr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D7E6F-F2CE-2349-BA73-09D516A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42" y="1921431"/>
            <a:ext cx="6633184" cy="41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2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38" y="621948"/>
            <a:ext cx="4233515" cy="195629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591" y="766120"/>
            <a:ext cx="6707260" cy="23199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system easily calculates the price with the discount you input.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You can put concise description and urgency level based on your need.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system will automatically generate a complete message ready to be posted on your social media.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ADE73B-BDA3-CE49-9BA6-FB30F6DF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8"/>
          <a:stretch/>
        </p:blipFill>
        <p:spPr>
          <a:xfrm>
            <a:off x="452038" y="3629906"/>
            <a:ext cx="4233515" cy="1752703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E70E76-B81F-C546-A1F5-18B8E2CC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91" y="3231685"/>
            <a:ext cx="6707260" cy="25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6" y="828946"/>
            <a:ext cx="3628727" cy="157017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Highlights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D7F01-095C-F847-A077-F69B8782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3968694"/>
            <a:ext cx="3628727" cy="1850651"/>
          </a:xfrm>
          <a:prstGeom prst="rect">
            <a:avLst/>
          </a:prstGeom>
        </p:spPr>
      </p:pic>
      <p:pic>
        <p:nvPicPr>
          <p:cNvPr id="7" name="Graphic 6" descr="Send">
            <a:extLst>
              <a:ext uri="{FF2B5EF4-FFF2-40B4-BE49-F238E27FC236}">
                <a16:creationId xmlns:a16="http://schemas.microsoft.com/office/drawing/2014/main" id="{F3A17067-A489-F64E-9AA2-57B070E64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6990" y="828946"/>
            <a:ext cx="1570179" cy="1570179"/>
          </a:xfrm>
          <a:prstGeom prst="rect">
            <a:avLst/>
          </a:prstGeom>
        </p:spPr>
      </p:pic>
      <p:pic>
        <p:nvPicPr>
          <p:cNvPr id="14" name="Graphic 13" descr="Warning">
            <a:extLst>
              <a:ext uri="{FF2B5EF4-FFF2-40B4-BE49-F238E27FC236}">
                <a16:creationId xmlns:a16="http://schemas.microsoft.com/office/drawing/2014/main" id="{8C0B74FD-18E9-A444-B7D1-30D92EF2F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284" y="828946"/>
            <a:ext cx="1570179" cy="1570179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4447745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1" y="2662414"/>
            <a:ext cx="6319003" cy="367738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Flexible drop-down menus and functional pressed-down buttons implemented using the </a:t>
            </a:r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wx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package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Urgency level (want to sell the item within…)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1 week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1 month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&gt; 1 month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Message is automatically copied to the clipboard, ready to be posted on Facebook, implemented using the </a:t>
            </a:r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pyperclip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10E68-996F-F548-897E-6DEE33104528}"/>
              </a:ext>
            </a:extLst>
          </p:cNvPr>
          <p:cNvSpPr txBox="1"/>
          <p:nvPr/>
        </p:nvSpPr>
        <p:spPr>
          <a:xfrm>
            <a:off x="7460558" y="4825534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24AC9-F22C-DC4D-9D3D-82E160881730}"/>
              </a:ext>
            </a:extLst>
          </p:cNvPr>
          <p:cNvSpPr/>
          <p:nvPr/>
        </p:nvSpPr>
        <p:spPr>
          <a:xfrm>
            <a:off x="7455695" y="4049937"/>
            <a:ext cx="891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🔥🔥🔥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88BADF-6CD0-4D4A-974C-D249DF5754B0}"/>
              </a:ext>
            </a:extLst>
          </p:cNvPr>
          <p:cNvSpPr/>
          <p:nvPr/>
        </p:nvSpPr>
        <p:spPr>
          <a:xfrm>
            <a:off x="7455695" y="4437735"/>
            <a:ext cx="668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🔥🔥</a:t>
            </a:r>
          </a:p>
        </p:txBody>
      </p:sp>
    </p:spTree>
    <p:extLst>
      <p:ext uri="{BB962C8B-B14F-4D97-AF65-F5344CB8AC3E}">
        <p14:creationId xmlns:p14="http://schemas.microsoft.com/office/powerpoint/2010/main" val="3422227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301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Calisto MT</vt:lpstr>
      <vt:lpstr>Comic Sans MS</vt:lpstr>
      <vt:lpstr>Courier New</vt:lpstr>
      <vt:lpstr>Helvetica</vt:lpstr>
      <vt:lpstr>Wingdings 2</vt:lpstr>
      <vt:lpstr>SlateVTI</vt:lpstr>
      <vt:lpstr>EaseTrade</vt:lpstr>
      <vt:lpstr>Dilemmas in Our Lives</vt:lpstr>
      <vt:lpstr>What if …</vt:lpstr>
      <vt:lpstr>My Solution  --Totally from Scratch </vt:lpstr>
      <vt:lpstr>Design</vt:lpstr>
      <vt:lpstr>Implementation</vt:lpstr>
      <vt:lpstr>Implementation</vt:lpstr>
      <vt:lpstr>Implementation</vt:lpstr>
      <vt:lpstr>Highlights</vt:lpstr>
      <vt:lpstr>Overall Visualization</vt:lpstr>
      <vt:lpstr>Application Scenarios</vt:lpstr>
      <vt:lpstr>To be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EaseTrade</dc:title>
  <dc:creator>Zhang, Rebecca</dc:creator>
  <cp:lastModifiedBy>Zhang, Rebecca</cp:lastModifiedBy>
  <cp:revision>17</cp:revision>
  <dcterms:created xsi:type="dcterms:W3CDTF">2020-04-23T01:00:23Z</dcterms:created>
  <dcterms:modified xsi:type="dcterms:W3CDTF">2020-04-24T22:44:21Z</dcterms:modified>
</cp:coreProperties>
</file>